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5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7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55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32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055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89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39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5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713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82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9C1C2-CEB6-48EF-81F0-E4B6FCC64953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D9994-878A-4D65-92B5-22CF5EB45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9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slide" Target="slide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c1pSZ7SV34" TargetMode="Externa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title=Special:Search&amp;profile=images&amp;search=pugs&amp;fulltext=1&amp;searchToken=easbebrsqzaz1c2yccr0ix04s#/media/File:Pugs.JPG" TargetMode="External"/><Relationship Id="rId7" Type="http://schemas.openxmlformats.org/officeDocument/2006/relationships/slide" Target="slide5.xml"/><Relationship Id="rId2" Type="http://schemas.openxmlformats.org/officeDocument/2006/relationships/hyperlink" Target="https://commons.wikimedia.org/w/index.php?title=Special:Search&amp;profile=images&amp;search=pugs&amp;fulltext=1&amp;searchToken=easbebrsqzaz1c2yccr0ix04s#/media/File:Gadget_the_pug_expressive_eye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oundbible.com/2099-AM-Radio-Tuning.html" TargetMode="External"/><Relationship Id="rId5" Type="http://schemas.openxmlformats.org/officeDocument/2006/relationships/hyperlink" Target="https://www.youtube.com/watch?v=Wc1pSZ7SV34" TargetMode="External"/><Relationship Id="rId4" Type="http://schemas.openxmlformats.org/officeDocument/2006/relationships/hyperlink" Target="https://commons.wikimedia.org/w/index.php?title=Special:Search&amp;profile=images&amp;search=pugs&amp;fulltext=1&amp;searchToken=easbebrsqzaz1c2yccr0ix04s#/media/File:Mops3bw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Multimedia Presentation</a:t>
            </a:r>
            <a:endParaRPr lang="en-US" dirty="0"/>
          </a:p>
        </p:txBody>
      </p:sp>
      <p:sp>
        <p:nvSpPr>
          <p:cNvPr id="5" name="Down Arrow 4">
            <a:hlinkClick r:id="rId2" action="ppaction://hlinksldjump"/>
          </p:cNvPr>
          <p:cNvSpPr/>
          <p:nvPr/>
        </p:nvSpPr>
        <p:spPr>
          <a:xfrm>
            <a:off x="165100" y="5511800"/>
            <a:ext cx="1155700" cy="1130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3" action="ppaction://hlinksldjump"/>
          </p:cNvPr>
          <p:cNvSpPr/>
          <p:nvPr/>
        </p:nvSpPr>
        <p:spPr>
          <a:xfrm>
            <a:off x="5518150" y="5511800"/>
            <a:ext cx="1155700" cy="1130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4" action="ppaction://hlinksldjump"/>
          </p:cNvPr>
          <p:cNvSpPr/>
          <p:nvPr/>
        </p:nvSpPr>
        <p:spPr>
          <a:xfrm>
            <a:off x="10801350" y="5511800"/>
            <a:ext cx="1155700" cy="1130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>
            <a:hlinkClick r:id="rId5" action="ppaction://hlinksldjump"/>
          </p:cNvPr>
          <p:cNvSpPr/>
          <p:nvPr/>
        </p:nvSpPr>
        <p:spPr>
          <a:xfrm rot="16200000">
            <a:off x="10801350" y="2379663"/>
            <a:ext cx="1155700" cy="1130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991850" y="1535966"/>
            <a:ext cx="774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5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508000" y="4680803"/>
            <a:ext cx="774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2</a:t>
            </a:r>
            <a:endParaRPr lang="en-US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5864225" y="4680802"/>
            <a:ext cx="463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3</a:t>
            </a:r>
            <a:endParaRPr lang="en-US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11137900" y="4680802"/>
            <a:ext cx="48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4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972298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en-US" dirty="0" smtClean="0"/>
              <a:t>	Bacon </a:t>
            </a:r>
            <a:r>
              <a:rPr lang="en-US" dirty="0"/>
              <a:t>ipsum dolor </a:t>
            </a:r>
            <a:r>
              <a:rPr lang="en-US" dirty="0" err="1"/>
              <a:t>amet</a:t>
            </a:r>
            <a:r>
              <a:rPr lang="en-US" dirty="0"/>
              <a:t> tail salami chicken pork chop shank corned beef short loin ball tip swine pork loin tongue </a:t>
            </a:r>
            <a:r>
              <a:rPr lang="en-US" dirty="0" err="1"/>
              <a:t>doner</a:t>
            </a:r>
            <a:r>
              <a:rPr lang="en-US" dirty="0"/>
              <a:t> jerky bacon </a:t>
            </a:r>
            <a:r>
              <a:rPr lang="en-US" dirty="0" err="1"/>
              <a:t>cupim</a:t>
            </a:r>
            <a:r>
              <a:rPr lang="en-US" dirty="0"/>
              <a:t>. Meatball flank spare ribs, ham andouille </a:t>
            </a:r>
            <a:r>
              <a:rPr lang="en-US" dirty="0" err="1"/>
              <a:t>picanha</a:t>
            </a:r>
            <a:r>
              <a:rPr lang="en-US" dirty="0"/>
              <a:t> drumstick shoulder bresaola shank pork belly </a:t>
            </a:r>
            <a:r>
              <a:rPr lang="en-US" dirty="0" err="1"/>
              <a:t>burgdoggen</a:t>
            </a:r>
            <a:r>
              <a:rPr lang="en-US" dirty="0"/>
              <a:t>. Chicken tongue ground round rump pancetta pork loin kielbasa. Cow strip steak short ribs, frankfurter short loin hamburger ribeye ground round ham hock </a:t>
            </a:r>
            <a:r>
              <a:rPr lang="en-US" dirty="0" err="1"/>
              <a:t>landjaeger</a:t>
            </a:r>
            <a:r>
              <a:rPr lang="en-US" dirty="0"/>
              <a:t> sausage </a:t>
            </a:r>
            <a:r>
              <a:rPr lang="en-US" dirty="0" smtClean="0"/>
              <a:t>ham.</a:t>
            </a:r>
          </a:p>
          <a:p>
            <a:pPr marL="0" indent="0" fontAlgn="base">
              <a:buNone/>
            </a:pPr>
            <a:r>
              <a:rPr lang="en-US" dirty="0" smtClean="0"/>
              <a:t>	</a:t>
            </a:r>
            <a:r>
              <a:rPr lang="en-US" dirty="0" err="1" smtClean="0"/>
              <a:t>Capicola</a:t>
            </a:r>
            <a:r>
              <a:rPr lang="en-US" dirty="0" smtClean="0"/>
              <a:t> </a:t>
            </a:r>
            <a:r>
              <a:rPr lang="en-US" dirty="0"/>
              <a:t>pork chop swine </a:t>
            </a:r>
            <a:r>
              <a:rPr lang="en-US" dirty="0" err="1"/>
              <a:t>alcatra</a:t>
            </a:r>
            <a:r>
              <a:rPr lang="en-US" dirty="0"/>
              <a:t> </a:t>
            </a:r>
            <a:r>
              <a:rPr lang="en-US" dirty="0" err="1"/>
              <a:t>t-bone</a:t>
            </a:r>
            <a:r>
              <a:rPr lang="en-US" dirty="0"/>
              <a:t> ham chuck biltong jerky drumstick </a:t>
            </a:r>
            <a:r>
              <a:rPr lang="en-US" dirty="0" err="1"/>
              <a:t>kevin</a:t>
            </a:r>
            <a:r>
              <a:rPr lang="en-US" dirty="0"/>
              <a:t> tri-tip turducken. Meatball pork loin </a:t>
            </a:r>
            <a:r>
              <a:rPr lang="en-US" dirty="0" err="1"/>
              <a:t>alcatra</a:t>
            </a:r>
            <a:r>
              <a:rPr lang="en-US" dirty="0"/>
              <a:t>, chicken </a:t>
            </a:r>
            <a:r>
              <a:rPr lang="en-US" dirty="0" err="1"/>
              <a:t>shankle</a:t>
            </a:r>
            <a:r>
              <a:rPr lang="en-US" dirty="0"/>
              <a:t> </a:t>
            </a:r>
            <a:r>
              <a:rPr lang="en-US" dirty="0" err="1"/>
              <a:t>boudin</a:t>
            </a:r>
            <a:r>
              <a:rPr lang="en-US" dirty="0"/>
              <a:t> jerky short loin tenderloin. Kevin beef pancetta strip steak prosciutto filet mignon tenderloin flank, corned beef </a:t>
            </a:r>
            <a:r>
              <a:rPr lang="en-US" dirty="0" err="1"/>
              <a:t>cupim</a:t>
            </a:r>
            <a:r>
              <a:rPr lang="en-US" dirty="0"/>
              <a:t>. </a:t>
            </a:r>
            <a:r>
              <a:rPr lang="en-US" dirty="0" err="1"/>
              <a:t>Landjaeger</a:t>
            </a:r>
            <a:r>
              <a:rPr lang="en-US" dirty="0"/>
              <a:t> </a:t>
            </a:r>
            <a:r>
              <a:rPr lang="en-US" dirty="0" err="1"/>
              <a:t>porchetta</a:t>
            </a:r>
            <a:r>
              <a:rPr lang="en-US" dirty="0"/>
              <a:t> flank </a:t>
            </a:r>
            <a:r>
              <a:rPr lang="en-US" dirty="0" err="1"/>
              <a:t>cupim</a:t>
            </a:r>
            <a:r>
              <a:rPr lang="en-US" dirty="0"/>
              <a:t> turkey filet mignon </a:t>
            </a:r>
            <a:r>
              <a:rPr lang="en-US" dirty="0" err="1"/>
              <a:t>shankle</a:t>
            </a:r>
            <a:r>
              <a:rPr lang="en-US" dirty="0"/>
              <a:t> strip steak kielbasa ribeye sausage pastrami pork tail ham hock. Venison sausage jowl, shank meatloaf </a:t>
            </a:r>
            <a:r>
              <a:rPr lang="en-US" dirty="0" err="1"/>
              <a:t>burgdoggen</a:t>
            </a:r>
            <a:r>
              <a:rPr lang="en-US" dirty="0"/>
              <a:t> ground round. Salami shoulder jowl rump tri-tip pancetta </a:t>
            </a:r>
            <a:r>
              <a:rPr lang="en-US" dirty="0" err="1"/>
              <a:t>boudin</a:t>
            </a:r>
            <a:r>
              <a:rPr lang="en-US" dirty="0"/>
              <a:t> hamburger </a:t>
            </a:r>
            <a:r>
              <a:rPr lang="en-US" dirty="0" err="1"/>
              <a:t>capicola</a:t>
            </a:r>
            <a:r>
              <a:rPr lang="en-US" dirty="0"/>
              <a:t> ball tip spare ribs brisket.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11226800" y="127000"/>
            <a:ext cx="800100" cy="787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781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Slide</a:t>
            </a:r>
            <a:endParaRPr lang="en-US" dirty="0"/>
          </a:p>
        </p:txBody>
      </p:sp>
      <p:pic>
        <p:nvPicPr>
          <p:cNvPr id="1026" name="Picture 2" descr="https://upload.wikimedia.org/wikipedia/commons/thumb/4/47/Gadget_the_pug_expressive_eyes.jpg/1280px-Gadget_the_pug_expressive_ey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39181"/>
            <a:ext cx="3891491" cy="291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7/77/Pugs.JPG/1280px-Pug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899" y="365125"/>
            <a:ext cx="4130675" cy="309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thumb/5/5e/Mops3bw.jpg/1280px-Mops3b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679212"/>
            <a:ext cx="4308475" cy="286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ction Button: Home 7">
            <a:hlinkClick r:id="rId5" action="ppaction://hlinksldjump" highlightClick="1"/>
          </p:cNvPr>
          <p:cNvSpPr/>
          <p:nvPr/>
        </p:nvSpPr>
        <p:spPr>
          <a:xfrm>
            <a:off x="11226800" y="127000"/>
            <a:ext cx="800100" cy="787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7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2766218"/>
            <a:ext cx="2743200" cy="1325563"/>
          </a:xfrm>
        </p:spPr>
        <p:txBody>
          <a:bodyPr/>
          <a:lstStyle/>
          <a:p>
            <a:r>
              <a:rPr lang="en-US" dirty="0" smtClean="0"/>
              <a:t>Audio Slide</a:t>
            </a:r>
            <a:endParaRPr lang="en-US" dirty="0"/>
          </a:p>
        </p:txBody>
      </p:sp>
      <p:pic>
        <p:nvPicPr>
          <p:cNvPr id="4" name="Sony_Battery_AM_Radio_Tuning_1-SailorMoonFan-2221901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sp>
        <p:nvSpPr>
          <p:cNvPr id="6" name="Action Button: Home 5">
            <a:hlinkClick r:id="rId5" action="ppaction://hlinksldjump" highlightClick="1"/>
          </p:cNvPr>
          <p:cNvSpPr/>
          <p:nvPr/>
        </p:nvSpPr>
        <p:spPr>
          <a:xfrm>
            <a:off x="11226800" y="127000"/>
            <a:ext cx="800100" cy="787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09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6" name="Down Arrow 5">
            <a:hlinkClick r:id="rId2" action="ppaction://hlinksldjump"/>
          </p:cNvPr>
          <p:cNvSpPr/>
          <p:nvPr/>
        </p:nvSpPr>
        <p:spPr>
          <a:xfrm>
            <a:off x="165100" y="5511800"/>
            <a:ext cx="1155700" cy="1130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3" action="ppaction://hlinksldjump"/>
          </p:cNvPr>
          <p:cNvSpPr/>
          <p:nvPr/>
        </p:nvSpPr>
        <p:spPr>
          <a:xfrm>
            <a:off x="5518150" y="5511800"/>
            <a:ext cx="1155700" cy="1130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>
            <a:hlinkClick r:id="rId4" action="ppaction://hlinksldjump"/>
          </p:cNvPr>
          <p:cNvSpPr/>
          <p:nvPr/>
        </p:nvSpPr>
        <p:spPr>
          <a:xfrm>
            <a:off x="10801350" y="5511800"/>
            <a:ext cx="1155700" cy="1130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hlinkClick r:id="rId5" action="ppaction://hlinksldjump"/>
          </p:cNvPr>
          <p:cNvSpPr/>
          <p:nvPr/>
        </p:nvSpPr>
        <p:spPr>
          <a:xfrm rot="5400000">
            <a:off x="165100" y="2379663"/>
            <a:ext cx="1155700" cy="1130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46100" y="1535966"/>
            <a:ext cx="774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1</a:t>
            </a:r>
            <a:endParaRPr lang="en-US" sz="4800" dirty="0"/>
          </a:p>
        </p:txBody>
      </p:sp>
      <p:sp>
        <p:nvSpPr>
          <p:cNvPr id="11" name="TextBox 10"/>
          <p:cNvSpPr txBox="1"/>
          <p:nvPr/>
        </p:nvSpPr>
        <p:spPr>
          <a:xfrm>
            <a:off x="508000" y="4680803"/>
            <a:ext cx="774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6</a:t>
            </a:r>
            <a:endParaRPr lang="en-US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5864225" y="4680802"/>
            <a:ext cx="463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7</a:t>
            </a:r>
            <a:endParaRPr lang="en-US" sz="4800" dirty="0"/>
          </a:p>
        </p:txBody>
      </p:sp>
      <p:sp>
        <p:nvSpPr>
          <p:cNvPr id="13" name="TextBox 12"/>
          <p:cNvSpPr txBox="1"/>
          <p:nvPr/>
        </p:nvSpPr>
        <p:spPr>
          <a:xfrm>
            <a:off x="11137900" y="4680802"/>
            <a:ext cx="48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8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999542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Slide</a:t>
            </a:r>
            <a:endParaRPr lang="en-US" dirty="0"/>
          </a:p>
        </p:txBody>
      </p:sp>
      <p:sp>
        <p:nvSpPr>
          <p:cNvPr id="4" name="Lightning Bolt 3"/>
          <p:cNvSpPr/>
          <p:nvPr/>
        </p:nvSpPr>
        <p:spPr>
          <a:xfrm rot="998053">
            <a:off x="5184689" y="3296146"/>
            <a:ext cx="2362908" cy="2786656"/>
          </a:xfrm>
          <a:prstGeom prst="lightningBol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loud 4"/>
          <p:cNvSpPr/>
          <p:nvPr/>
        </p:nvSpPr>
        <p:spPr>
          <a:xfrm>
            <a:off x="2857500" y="1690688"/>
            <a:ext cx="4876800" cy="2398712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11226800" y="127000"/>
            <a:ext cx="800100" cy="787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08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Slide</a:t>
            </a:r>
            <a:endParaRPr lang="en-US" dirty="0"/>
          </a:p>
        </p:txBody>
      </p:sp>
      <p:pic>
        <p:nvPicPr>
          <p:cNvPr id="6" name="Wc1pSZ7SV34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46350" y="1690688"/>
            <a:ext cx="7099300" cy="3993356"/>
          </a:xfrm>
          <a:prstGeom prst="rect">
            <a:avLst/>
          </a:prstGeom>
        </p:spPr>
      </p:pic>
      <p:sp>
        <p:nvSpPr>
          <p:cNvPr id="8" name="Action Button: Home 7">
            <a:hlinkClick r:id="rId4" action="ppaction://hlinksldjump" highlightClick="1"/>
          </p:cNvPr>
          <p:cNvSpPr/>
          <p:nvPr/>
        </p:nvSpPr>
        <p:spPr>
          <a:xfrm>
            <a:off x="11226800" y="127000"/>
            <a:ext cx="800100" cy="787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62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Images</a:t>
            </a:r>
          </a:p>
          <a:p>
            <a:pPr lvl="1"/>
            <a:r>
              <a:rPr lang="en-US" dirty="0" smtClean="0">
                <a:hlinkClick r:id="rId2"/>
              </a:rPr>
              <a:t>https://commons.wikimedia.org/w/index.php?title=Special:Search&amp;profile=images&amp;search=pugs&amp;fulltext=1&amp;searchToken=easbebrsqzaz1c2yccr0ix04s#/media/File:Gadget_the_pug_expressive_eyes.jpg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https://commons.wikimedia.org/w/index.php?title=Special:Search&amp;profile=images&amp;search=pugs&amp;fulltext=1&amp;searchToken=easbebrsqzaz1c2yccr0ix04s#/media/File:Pugs.JPG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https://commons.wikimedia.org/w/index.php?title=Special:Search&amp;profile=images&amp;search=pugs&amp;fulltext=1&amp;searchToken=easbebrsqzaz1c2yccr0ix04s#/media/File:Mops3bw.jpg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Video : </a:t>
            </a:r>
            <a:r>
              <a:rPr lang="en-US" dirty="0" smtClean="0">
                <a:hlinkClick r:id="rId5"/>
              </a:rPr>
              <a:t>https://www.youtube.com/watch?v=Wc1pSZ7SV34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Audio: </a:t>
            </a:r>
            <a:r>
              <a:rPr lang="en-US" dirty="0" smtClean="0">
                <a:hlinkClick r:id="rId6"/>
              </a:rPr>
              <a:t>http://soundbible.com/2099-AM-Radio-Tuning.html</a:t>
            </a:r>
            <a:endParaRPr lang="en-US" dirty="0" smtClean="0"/>
          </a:p>
        </p:txBody>
      </p:sp>
      <p:sp>
        <p:nvSpPr>
          <p:cNvPr id="5" name="Action Button: Home 4">
            <a:hlinkClick r:id="rId7" action="ppaction://hlinksldjump" highlightClick="1"/>
          </p:cNvPr>
          <p:cNvSpPr/>
          <p:nvPr/>
        </p:nvSpPr>
        <p:spPr>
          <a:xfrm>
            <a:off x="11226800" y="127000"/>
            <a:ext cx="800100" cy="787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7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49</Words>
  <Application>Microsoft Office PowerPoint</Application>
  <PresentationFormat>Widescreen</PresentationFormat>
  <Paragraphs>26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Multimedia Presentation</vt:lpstr>
      <vt:lpstr>Text Slide</vt:lpstr>
      <vt:lpstr>Images Slide</vt:lpstr>
      <vt:lpstr>Audio Slide</vt:lpstr>
      <vt:lpstr>5</vt:lpstr>
      <vt:lpstr>Animation Slide</vt:lpstr>
      <vt:lpstr>Video Slide</vt:lpstr>
      <vt:lpstr>Citations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Roye, Jarrid</dc:creator>
  <cp:lastModifiedBy>Roye, Jarrid</cp:lastModifiedBy>
  <cp:revision>5</cp:revision>
  <dcterms:created xsi:type="dcterms:W3CDTF">2017-03-01T00:40:51Z</dcterms:created>
  <dcterms:modified xsi:type="dcterms:W3CDTF">2017-03-01T01:20:46Z</dcterms:modified>
</cp:coreProperties>
</file>