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34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63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76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95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94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710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85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33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900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4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994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4AC10-5526-46D4-A186-C9382C19E744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72409-FB97-4B22-8426-71CD2E632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431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469900" y="56261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5219700" y="56261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9969500" y="56261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7" name="Rectangle 6">
            <a:hlinkClick r:id="rId5" action="ppaction://hlinksldjump"/>
          </p:cNvPr>
          <p:cNvSpPr/>
          <p:nvPr/>
        </p:nvSpPr>
        <p:spPr>
          <a:xfrm>
            <a:off x="9969500" y="2595563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842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" name="Up Arrow 7">
            <a:hlinkClick r:id="rId2" action="ppaction://hlinksldjump"/>
          </p:cNvPr>
          <p:cNvSpPr/>
          <p:nvPr/>
        </p:nvSpPr>
        <p:spPr>
          <a:xfrm>
            <a:off x="469900" y="304800"/>
            <a:ext cx="1054100" cy="8175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936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" name="Up Arrow 7">
            <a:hlinkClick r:id="rId2" action="ppaction://hlinksldjump"/>
          </p:cNvPr>
          <p:cNvSpPr/>
          <p:nvPr/>
        </p:nvSpPr>
        <p:spPr>
          <a:xfrm>
            <a:off x="469900" y="304800"/>
            <a:ext cx="1054100" cy="8175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177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" name="Up Arrow 4">
            <a:hlinkClick r:id="rId2" action="ppaction://hlinksldjump"/>
          </p:cNvPr>
          <p:cNvSpPr/>
          <p:nvPr/>
        </p:nvSpPr>
        <p:spPr>
          <a:xfrm>
            <a:off x="469900" y="304800"/>
            <a:ext cx="1054100" cy="8175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868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469900" y="56261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5219700" y="56261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9" name="Rectangle 8">
            <a:hlinkClick r:id="rId4" action="ppaction://hlinksldjump"/>
          </p:cNvPr>
          <p:cNvSpPr/>
          <p:nvPr/>
        </p:nvSpPr>
        <p:spPr>
          <a:xfrm>
            <a:off x="9969500" y="5626100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0" name="Rectangle 9">
            <a:hlinkClick r:id="rId5" action="ppaction://hlinksldjump"/>
          </p:cNvPr>
          <p:cNvSpPr/>
          <p:nvPr/>
        </p:nvSpPr>
        <p:spPr>
          <a:xfrm>
            <a:off x="469900" y="2595563"/>
            <a:ext cx="1752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103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4" name="Up Arrow 3">
            <a:hlinkClick r:id="rId2" action="ppaction://hlinksldjump"/>
          </p:cNvPr>
          <p:cNvSpPr/>
          <p:nvPr/>
        </p:nvSpPr>
        <p:spPr>
          <a:xfrm>
            <a:off x="469900" y="304800"/>
            <a:ext cx="1054100" cy="8175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189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5" name="Up Arrow 4">
            <a:hlinkClick r:id="rId2" action="ppaction://hlinksldjump"/>
          </p:cNvPr>
          <p:cNvSpPr/>
          <p:nvPr/>
        </p:nvSpPr>
        <p:spPr>
          <a:xfrm>
            <a:off x="469900" y="304800"/>
            <a:ext cx="1054100" cy="8175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787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5" name="Up Arrow 4">
            <a:hlinkClick r:id="rId2" action="ppaction://hlinksldjump"/>
          </p:cNvPr>
          <p:cNvSpPr/>
          <p:nvPr/>
        </p:nvSpPr>
        <p:spPr>
          <a:xfrm>
            <a:off x="469900" y="304800"/>
            <a:ext cx="1054100" cy="8175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52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22</Words>
  <Application>Microsoft Office PowerPoint</Application>
  <PresentationFormat>Widescreen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1</vt:lpstr>
      <vt:lpstr>2</vt:lpstr>
      <vt:lpstr>3</vt:lpstr>
      <vt:lpstr>4</vt:lpstr>
      <vt:lpstr>5</vt:lpstr>
      <vt:lpstr>6</vt:lpstr>
      <vt:lpstr>7</vt:lpstr>
      <vt:lpstr>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Roye, Jarrid</dc:creator>
  <cp:lastModifiedBy>Roye, Jarrid</cp:lastModifiedBy>
  <cp:revision>3</cp:revision>
  <dcterms:created xsi:type="dcterms:W3CDTF">2017-01-18T01:21:08Z</dcterms:created>
  <dcterms:modified xsi:type="dcterms:W3CDTF">2017-01-18T01:36:56Z</dcterms:modified>
</cp:coreProperties>
</file>