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72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acritic.com/browse/games/score/metascore/all/all/filtered?sort=desc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Eras Bold ITC" panose="020B0907030504020204" pitchFamily="34" charset="0"/>
              </a:rPr>
              <a:t>Game Design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r>
              <a:rPr lang="en-US" dirty="0">
                <a:latin typeface="Eras Bold ITC" panose="020B0907030504020204" pitchFamily="34" charset="0"/>
              </a:rPr>
              <a:t>By: Jarrid ROye</a:t>
            </a:r>
          </a:p>
        </p:txBody>
      </p:sp>
      <p:sp>
        <p:nvSpPr>
          <p:cNvPr id="6" name="Arrow: Right 5">
            <a:hlinkClick r:id="" action="ppaction://hlinkshowjump?jump=nextslide"/>
          </p:cNvPr>
          <p:cNvSpPr/>
          <p:nvPr/>
        </p:nvSpPr>
        <p:spPr>
          <a:xfrm>
            <a:off x="11225869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hlinkClick r:id="" action="ppaction://hlinkshowjump?jump=nextslide"/>
          </p:cNvPr>
          <p:cNvSpPr txBox="1"/>
          <p:nvPr/>
        </p:nvSpPr>
        <p:spPr>
          <a:xfrm>
            <a:off x="11225869" y="6309285"/>
            <a:ext cx="70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318935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48000"/>
                <a:hueMod val="106000"/>
                <a:satMod val="140000"/>
                <a:lumMod val="42000"/>
              </a:schemeClr>
              <a:schemeClr val="bg2">
                <a:tint val="98000"/>
                <a:hueMod val="92000"/>
                <a:satMod val="220000"/>
                <a:lumMod val="9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681"/>
                    </a14:imgEffect>
                    <a14:imgEffect>
                      <a14:saturation sat="10700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 panose="020B0907030504020204" pitchFamily="34" charset="0"/>
              </a:rPr>
              <a:t>What is Game Design?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Game design is, most simply put, the way that a game is designed for the player.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This includes things like: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Tutorials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Puzzles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Bosses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Gameplay</a:t>
            </a:r>
            <a:endParaRPr lang="en-US" dirty="0">
              <a:latin typeface="Eras Light ITC" panose="020B04020305040208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Numerous other challenges</a:t>
            </a:r>
          </a:p>
        </p:txBody>
      </p:sp>
      <p:sp>
        <p:nvSpPr>
          <p:cNvPr id="6" name="Arrow: Right 5">
            <a:hlinkClick r:id="" action="ppaction://hlinkshowjump?jump=nextslide"/>
          </p:cNvPr>
          <p:cNvSpPr/>
          <p:nvPr/>
        </p:nvSpPr>
        <p:spPr>
          <a:xfrm>
            <a:off x="11225869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hlinkClick r:id="" action="ppaction://hlinkshowjump?jump=nextslide"/>
          </p:cNvPr>
          <p:cNvSpPr txBox="1"/>
          <p:nvPr/>
        </p:nvSpPr>
        <p:spPr>
          <a:xfrm>
            <a:off x="11225869" y="6309285"/>
            <a:ext cx="70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NEXT</a:t>
            </a:r>
          </a:p>
        </p:txBody>
      </p:sp>
      <p:sp>
        <p:nvSpPr>
          <p:cNvPr id="8" name="Arrow: Right 7">
            <a:hlinkClick r:id="" action="ppaction://hlinkshowjump?jump=previousslide"/>
          </p:cNvPr>
          <p:cNvSpPr/>
          <p:nvPr/>
        </p:nvSpPr>
        <p:spPr>
          <a:xfrm rot="10800000">
            <a:off x="91144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hlinkClick r:id="" action="ppaction://hlinkshowjump?jump=previousslide"/>
          </p:cNvPr>
          <p:cNvSpPr txBox="1"/>
          <p:nvPr/>
        </p:nvSpPr>
        <p:spPr>
          <a:xfrm>
            <a:off x="285750" y="6309285"/>
            <a:ext cx="67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PREV</a:t>
            </a:r>
          </a:p>
        </p:txBody>
      </p:sp>
      <p:sp>
        <p:nvSpPr>
          <p:cNvPr id="10" name="Arrow: Up 9">
            <a:hlinkClick r:id="" action="ppaction://hlinkshowjump?jump=firstslide"/>
          </p:cNvPr>
          <p:cNvSpPr/>
          <p:nvPr/>
        </p:nvSpPr>
        <p:spPr>
          <a:xfrm>
            <a:off x="11299359" y="123217"/>
            <a:ext cx="725473" cy="619733"/>
          </a:xfrm>
          <a:prstGeom prst="upArrow">
            <a:avLst>
              <a:gd name="adj1" fmla="val 71835"/>
              <a:gd name="adj2" fmla="val 50000"/>
            </a:avLst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hlinkClick r:id="" action="ppaction://hlinkshowjump?jump=firstslide"/>
          </p:cNvPr>
          <p:cNvSpPr txBox="1"/>
          <p:nvPr/>
        </p:nvSpPr>
        <p:spPr>
          <a:xfrm>
            <a:off x="11245617" y="742950"/>
            <a:ext cx="83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50156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 panose="020B0907030504020204" pitchFamily="34" charset="0"/>
              </a:rPr>
              <a:t>What is Game Design? (cont.)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Game design can make or break a game for it’s players.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Everything is taken into account when designing a game.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World Design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Level Design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Gameplay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Art Style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Audio Design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Narrative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Etc.</a:t>
            </a:r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13" name="Arrow: Right 12">
            <a:hlinkClick r:id="" action="ppaction://hlinkshowjump?jump=nextslide"/>
          </p:cNvPr>
          <p:cNvSpPr/>
          <p:nvPr/>
        </p:nvSpPr>
        <p:spPr>
          <a:xfrm>
            <a:off x="11225869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hlinkClick r:id="" action="ppaction://hlinkshowjump?jump=nextslide"/>
          </p:cNvPr>
          <p:cNvSpPr txBox="1"/>
          <p:nvPr/>
        </p:nvSpPr>
        <p:spPr>
          <a:xfrm>
            <a:off x="11225869" y="6309285"/>
            <a:ext cx="70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NEXT</a:t>
            </a:r>
          </a:p>
        </p:txBody>
      </p:sp>
      <p:sp>
        <p:nvSpPr>
          <p:cNvPr id="15" name="Arrow: Right 14">
            <a:hlinkClick r:id="" action="ppaction://hlinkshowjump?jump=previousslide"/>
          </p:cNvPr>
          <p:cNvSpPr/>
          <p:nvPr/>
        </p:nvSpPr>
        <p:spPr>
          <a:xfrm rot="10800000">
            <a:off x="91144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hlinkClick r:id="" action="ppaction://hlinkshowjump?jump=previousslide"/>
          </p:cNvPr>
          <p:cNvSpPr txBox="1"/>
          <p:nvPr/>
        </p:nvSpPr>
        <p:spPr>
          <a:xfrm>
            <a:off x="285750" y="6309285"/>
            <a:ext cx="67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PREV</a:t>
            </a:r>
          </a:p>
        </p:txBody>
      </p:sp>
      <p:sp>
        <p:nvSpPr>
          <p:cNvPr id="17" name="Arrow: Up 16">
            <a:hlinkClick r:id="" action="ppaction://hlinkshowjump?jump=firstslide"/>
          </p:cNvPr>
          <p:cNvSpPr/>
          <p:nvPr/>
        </p:nvSpPr>
        <p:spPr>
          <a:xfrm>
            <a:off x="11299359" y="123217"/>
            <a:ext cx="725473" cy="619733"/>
          </a:xfrm>
          <a:prstGeom prst="upArrow">
            <a:avLst>
              <a:gd name="adj1" fmla="val 71835"/>
              <a:gd name="adj2" fmla="val 50000"/>
            </a:avLst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hlinkClick r:id="" action="ppaction://hlinkshowjump?jump=firstslide"/>
          </p:cNvPr>
          <p:cNvSpPr txBox="1"/>
          <p:nvPr/>
        </p:nvSpPr>
        <p:spPr>
          <a:xfrm>
            <a:off x="11245617" y="742950"/>
            <a:ext cx="83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HOME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906" y="1286669"/>
            <a:ext cx="5511800" cy="3810000"/>
          </a:xfrm>
        </p:spPr>
      </p:pic>
    </p:spTree>
    <p:extLst>
      <p:ext uri="{BB962C8B-B14F-4D97-AF65-F5344CB8AC3E}">
        <p14:creationId xmlns:p14="http://schemas.microsoft.com/office/powerpoint/2010/main" val="394795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 panose="020B0907030504020204" pitchFamily="34" charset="0"/>
              </a:rPr>
              <a:t>Why is Game Design Important?</a:t>
            </a:r>
            <a:endParaRPr lang="en-US" dirty="0">
              <a:latin typeface="Eras Bold ITC" panose="020B090703050402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832" y="507917"/>
            <a:ext cx="4483402" cy="519906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Game design defines what a game is and how it is received.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If an element of game design is bad in a game, it throws the whole game off.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Game design directly effects the player because it is everything they are experiencing.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Games with good design are the ones we are most fond of. </a:t>
            </a:r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6" name="TextBox 5">
            <a:hlinkClick r:id="rId3"/>
          </p:cNvPr>
          <p:cNvSpPr txBox="1"/>
          <p:nvPr/>
        </p:nvSpPr>
        <p:spPr>
          <a:xfrm>
            <a:off x="6434702" y="5791200"/>
            <a:ext cx="3887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Eras Light ITC" panose="020B0402030504020804" pitchFamily="34" charset="0"/>
              </a:rPr>
              <a:t>Top Metacritic Game Scores of All Time</a:t>
            </a:r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7" name="Arrow: Right 12">
            <a:hlinkClick r:id="" action="ppaction://hlinkshowjump?jump=nextslide"/>
          </p:cNvPr>
          <p:cNvSpPr/>
          <p:nvPr/>
        </p:nvSpPr>
        <p:spPr>
          <a:xfrm>
            <a:off x="11225869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hlinkClick r:id="" action="ppaction://hlinkshowjump?jump=nextslide"/>
          </p:cNvPr>
          <p:cNvSpPr txBox="1"/>
          <p:nvPr/>
        </p:nvSpPr>
        <p:spPr>
          <a:xfrm>
            <a:off x="11225869" y="6309285"/>
            <a:ext cx="70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NEXT</a:t>
            </a:r>
          </a:p>
        </p:txBody>
      </p:sp>
      <p:sp>
        <p:nvSpPr>
          <p:cNvPr id="9" name="Arrow: Right 14">
            <a:hlinkClick r:id="" action="ppaction://hlinkshowjump?jump=previousslide"/>
          </p:cNvPr>
          <p:cNvSpPr/>
          <p:nvPr/>
        </p:nvSpPr>
        <p:spPr>
          <a:xfrm rot="10800000">
            <a:off x="91144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hlinkClick r:id="" action="ppaction://hlinkshowjump?jump=previousslide"/>
          </p:cNvPr>
          <p:cNvSpPr txBox="1"/>
          <p:nvPr/>
        </p:nvSpPr>
        <p:spPr>
          <a:xfrm>
            <a:off x="285750" y="6309285"/>
            <a:ext cx="67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PREV</a:t>
            </a:r>
          </a:p>
        </p:txBody>
      </p:sp>
      <p:sp>
        <p:nvSpPr>
          <p:cNvPr id="11" name="Arrow: Up 16">
            <a:hlinkClick r:id="" action="ppaction://hlinkshowjump?jump=firstslide"/>
          </p:cNvPr>
          <p:cNvSpPr/>
          <p:nvPr/>
        </p:nvSpPr>
        <p:spPr>
          <a:xfrm>
            <a:off x="11299359" y="123217"/>
            <a:ext cx="725473" cy="619733"/>
          </a:xfrm>
          <a:prstGeom prst="upArrow">
            <a:avLst>
              <a:gd name="adj1" fmla="val 71835"/>
              <a:gd name="adj2" fmla="val 50000"/>
            </a:avLst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hlinkClick r:id="" action="ppaction://hlinkshowjump?jump=firstslide"/>
          </p:cNvPr>
          <p:cNvSpPr txBox="1"/>
          <p:nvPr/>
        </p:nvSpPr>
        <p:spPr>
          <a:xfrm>
            <a:off x="11245617" y="742950"/>
            <a:ext cx="83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423282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 panose="020B0907030504020204" pitchFamily="34" charset="0"/>
              </a:rPr>
              <a:t>Current Game Design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7" name="Arrow: Up 6">
            <a:hlinkClick r:id="" action="ppaction://hlinkshowjump?jump=firstslide"/>
          </p:cNvPr>
          <p:cNvSpPr/>
          <p:nvPr/>
        </p:nvSpPr>
        <p:spPr>
          <a:xfrm>
            <a:off x="11299359" y="123217"/>
            <a:ext cx="725473" cy="619733"/>
          </a:xfrm>
          <a:prstGeom prst="upArrow">
            <a:avLst>
              <a:gd name="adj1" fmla="val 71835"/>
              <a:gd name="adj2" fmla="val 50000"/>
            </a:avLst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hlinkClick r:id="" action="ppaction://hlinkshowjump?jump=firstslide"/>
          </p:cNvPr>
          <p:cNvSpPr txBox="1"/>
          <p:nvPr/>
        </p:nvSpPr>
        <p:spPr>
          <a:xfrm>
            <a:off x="11245617" y="742950"/>
            <a:ext cx="83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HOME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Many games in todays current climate shows signs of poor game design.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Many of them feature: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Tutorials that last too long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Too hard/ too easy challenges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Poor gameplay</a:t>
            </a:r>
          </a:p>
        </p:txBody>
      </p:sp>
      <p:sp>
        <p:nvSpPr>
          <p:cNvPr id="21" name="Arrow: Right 12">
            <a:hlinkClick r:id="" action="ppaction://hlinkshowjump?jump=nextslide"/>
          </p:cNvPr>
          <p:cNvSpPr/>
          <p:nvPr/>
        </p:nvSpPr>
        <p:spPr>
          <a:xfrm>
            <a:off x="11225869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hlinkClick r:id="" action="ppaction://hlinkshowjump?jump=nextslide"/>
          </p:cNvPr>
          <p:cNvSpPr txBox="1"/>
          <p:nvPr/>
        </p:nvSpPr>
        <p:spPr>
          <a:xfrm>
            <a:off x="11225869" y="6309285"/>
            <a:ext cx="70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NEXT</a:t>
            </a:r>
          </a:p>
        </p:txBody>
      </p:sp>
      <p:sp>
        <p:nvSpPr>
          <p:cNvPr id="23" name="Arrow: Right 14">
            <a:hlinkClick r:id="" action="ppaction://hlinkshowjump?jump=previousslide"/>
          </p:cNvPr>
          <p:cNvSpPr/>
          <p:nvPr/>
        </p:nvSpPr>
        <p:spPr>
          <a:xfrm rot="10800000">
            <a:off x="91144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hlinkClick r:id="" action="ppaction://hlinkshowjump?jump=previousslide"/>
          </p:cNvPr>
          <p:cNvSpPr txBox="1"/>
          <p:nvPr/>
        </p:nvSpPr>
        <p:spPr>
          <a:xfrm>
            <a:off x="285750" y="6309285"/>
            <a:ext cx="67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PREV</a:t>
            </a:r>
          </a:p>
        </p:txBody>
      </p:sp>
    </p:spTree>
    <p:extLst>
      <p:ext uri="{BB962C8B-B14F-4D97-AF65-F5344CB8AC3E}">
        <p14:creationId xmlns:p14="http://schemas.microsoft.com/office/powerpoint/2010/main" val="106011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 panose="020B0907030504020204" pitchFamily="34" charset="0"/>
              </a:rPr>
              <a:t>What Makes Good game Design?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Eras Light ITC" panose="020B0402030504020804" pitchFamily="34" charset="0"/>
              </a:rPr>
              <a:t>Games with good game design often:</a:t>
            </a:r>
          </a:p>
          <a:p>
            <a:pPr lvl="1"/>
            <a:r>
              <a:rPr lang="en-US" dirty="0" smtClean="0">
                <a:latin typeface="Eras Light ITC" panose="020B0402030504020804" pitchFamily="34" charset="0"/>
              </a:rPr>
              <a:t>Challenge the player, but doesn’t feature challenges that are overly hard to solve.</a:t>
            </a:r>
          </a:p>
          <a:p>
            <a:pPr lvl="1"/>
            <a:r>
              <a:rPr lang="en-US" dirty="0" smtClean="0">
                <a:latin typeface="Eras Light ITC" panose="020B0402030504020804" pitchFamily="34" charset="0"/>
              </a:rPr>
              <a:t>Reward the player for completing a task (bigger reward for a harder task)</a:t>
            </a:r>
          </a:p>
          <a:p>
            <a:pPr lvl="1"/>
            <a:r>
              <a:rPr lang="en-US" dirty="0" smtClean="0">
                <a:latin typeface="Eras Light ITC" panose="020B0402030504020804" pitchFamily="34" charset="0"/>
              </a:rPr>
              <a:t>Don’t completely hold the players hand. (Let them explore and figure it out, they aren’t stupid!)</a:t>
            </a:r>
            <a:endParaRPr lang="en-US" dirty="0">
              <a:latin typeface="Eras Light ITC" panose="020B04020305040208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317" y="2249488"/>
            <a:ext cx="4326978" cy="3541712"/>
          </a:xfrm>
        </p:spPr>
      </p:pic>
      <p:sp>
        <p:nvSpPr>
          <p:cNvPr id="12" name="Arrow: Right 12">
            <a:hlinkClick r:id="" action="ppaction://hlinkshowjump?jump=nextslide"/>
          </p:cNvPr>
          <p:cNvSpPr/>
          <p:nvPr/>
        </p:nvSpPr>
        <p:spPr>
          <a:xfrm>
            <a:off x="11225869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hlinkClick r:id="" action="ppaction://hlinkshowjump?jump=nextslide"/>
          </p:cNvPr>
          <p:cNvSpPr txBox="1"/>
          <p:nvPr/>
        </p:nvSpPr>
        <p:spPr>
          <a:xfrm>
            <a:off x="11225869" y="6309285"/>
            <a:ext cx="70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NEXT</a:t>
            </a:r>
          </a:p>
        </p:txBody>
      </p:sp>
      <p:sp>
        <p:nvSpPr>
          <p:cNvPr id="14" name="Arrow: Right 14">
            <a:hlinkClick r:id="" action="ppaction://hlinkshowjump?jump=previousslide"/>
          </p:cNvPr>
          <p:cNvSpPr/>
          <p:nvPr/>
        </p:nvSpPr>
        <p:spPr>
          <a:xfrm rot="10800000">
            <a:off x="91144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hlinkClick r:id="" action="ppaction://hlinkshowjump?jump=previousslide"/>
          </p:cNvPr>
          <p:cNvSpPr txBox="1"/>
          <p:nvPr/>
        </p:nvSpPr>
        <p:spPr>
          <a:xfrm>
            <a:off x="285750" y="6309285"/>
            <a:ext cx="67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PREV</a:t>
            </a:r>
          </a:p>
        </p:txBody>
      </p:sp>
      <p:sp>
        <p:nvSpPr>
          <p:cNvPr id="16" name="Arrow: Up 16">
            <a:hlinkClick r:id="" action="ppaction://hlinkshowjump?jump=firstslide"/>
          </p:cNvPr>
          <p:cNvSpPr/>
          <p:nvPr/>
        </p:nvSpPr>
        <p:spPr>
          <a:xfrm>
            <a:off x="11299359" y="123217"/>
            <a:ext cx="725473" cy="619733"/>
          </a:xfrm>
          <a:prstGeom prst="upArrow">
            <a:avLst>
              <a:gd name="adj1" fmla="val 71835"/>
              <a:gd name="adj2" fmla="val 50000"/>
            </a:avLst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hlinkClick r:id="" action="ppaction://hlinkshowjump?jump=firstslide"/>
          </p:cNvPr>
          <p:cNvSpPr txBox="1"/>
          <p:nvPr/>
        </p:nvSpPr>
        <p:spPr>
          <a:xfrm>
            <a:off x="11245617" y="742950"/>
            <a:ext cx="83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40972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 panose="020B0907030504020204" pitchFamily="34" charset="0"/>
              </a:rPr>
              <a:t>What Makes Bad Game Design?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There are numerous factors that can lead to overall bad game design. Some of which are as follows: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Poor gameplay (just not fun)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Challenges that are too hard/ too easy and or do not reward the player.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Boring narrative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Repetitive, boring levels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Lengthy tutorials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Etc. </a:t>
            </a:r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sp>
        <p:nvSpPr>
          <p:cNvPr id="5" name="Arrow: Right 12">
            <a:hlinkClick r:id="" action="ppaction://hlinkshowjump?jump=nextslide"/>
          </p:cNvPr>
          <p:cNvSpPr/>
          <p:nvPr/>
        </p:nvSpPr>
        <p:spPr>
          <a:xfrm>
            <a:off x="11225869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" action="ppaction://hlinkshowjump?jump=nextslide"/>
          </p:cNvPr>
          <p:cNvSpPr txBox="1"/>
          <p:nvPr/>
        </p:nvSpPr>
        <p:spPr>
          <a:xfrm>
            <a:off x="11225869" y="6309285"/>
            <a:ext cx="70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NEXT</a:t>
            </a:r>
          </a:p>
        </p:txBody>
      </p:sp>
      <p:sp>
        <p:nvSpPr>
          <p:cNvPr id="7" name="Arrow: Right 14">
            <a:hlinkClick r:id="" action="ppaction://hlinkshowjump?jump=previousslide"/>
          </p:cNvPr>
          <p:cNvSpPr/>
          <p:nvPr/>
        </p:nvSpPr>
        <p:spPr>
          <a:xfrm rot="10800000">
            <a:off x="91144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hlinkClick r:id="" action="ppaction://hlinkshowjump?jump=previousslide"/>
          </p:cNvPr>
          <p:cNvSpPr txBox="1"/>
          <p:nvPr/>
        </p:nvSpPr>
        <p:spPr>
          <a:xfrm>
            <a:off x="285750" y="6309285"/>
            <a:ext cx="67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PREV</a:t>
            </a:r>
          </a:p>
        </p:txBody>
      </p:sp>
      <p:sp>
        <p:nvSpPr>
          <p:cNvPr id="9" name="Arrow: Up 16">
            <a:hlinkClick r:id="" action="ppaction://hlinkshowjump?jump=firstslide"/>
          </p:cNvPr>
          <p:cNvSpPr/>
          <p:nvPr/>
        </p:nvSpPr>
        <p:spPr>
          <a:xfrm>
            <a:off x="11299359" y="123217"/>
            <a:ext cx="725473" cy="619733"/>
          </a:xfrm>
          <a:prstGeom prst="upArrow">
            <a:avLst>
              <a:gd name="adj1" fmla="val 71835"/>
              <a:gd name="adj2" fmla="val 50000"/>
            </a:avLst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hlinkClick r:id="" action="ppaction://hlinkshowjump?jump=firstslide"/>
          </p:cNvPr>
          <p:cNvSpPr txBox="1"/>
          <p:nvPr/>
        </p:nvSpPr>
        <p:spPr>
          <a:xfrm>
            <a:off x="11245617" y="742950"/>
            <a:ext cx="83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97517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latin typeface="Eras Bold ITC" panose="020B0907030504020204" pitchFamily="34" charset="0"/>
              </a:rPr>
              <a:t>Good Game Design Example:</a:t>
            </a:r>
            <a:br>
              <a:rPr lang="en-US" sz="2400" dirty="0" smtClean="0">
                <a:latin typeface="Eras Bold ITC" panose="020B0907030504020204" pitchFamily="34" charset="0"/>
              </a:rPr>
            </a:br>
            <a:r>
              <a:rPr lang="en-US" sz="2400" dirty="0" smtClean="0">
                <a:latin typeface="Eras Bold ITC" panose="020B0907030504020204" pitchFamily="34" charset="0"/>
              </a:rPr>
              <a:t>THE Legend of Zelda: Breath of the Wild</a:t>
            </a:r>
            <a:endParaRPr lang="en-US" sz="2400" dirty="0">
              <a:latin typeface="Eras Bold ITC" panose="020B0907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The recently released new Zelda title features: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Numerous, differing challenges (called Shrines) that are neither too hard nor too easy. Each of these rewards the player at the end.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Little to no player hand-holding.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Great and challenging level design.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Eras Light ITC" panose="020B0402030504020804" pitchFamily="34" charset="0"/>
              </a:rPr>
              <a:t>Fun Gameplay</a:t>
            </a:r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9" name="Arrow: Right 12">
            <a:hlinkClick r:id="" action="ppaction://hlinkshowjump?jump=nextslide"/>
          </p:cNvPr>
          <p:cNvSpPr/>
          <p:nvPr/>
        </p:nvSpPr>
        <p:spPr>
          <a:xfrm>
            <a:off x="11225869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11225869" y="6309285"/>
            <a:ext cx="70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NEXT</a:t>
            </a:r>
          </a:p>
        </p:txBody>
      </p:sp>
      <p:sp>
        <p:nvSpPr>
          <p:cNvPr id="11" name="Arrow: Right 14">
            <a:hlinkClick r:id="" action="ppaction://hlinkshowjump?jump=previousslide"/>
          </p:cNvPr>
          <p:cNvSpPr/>
          <p:nvPr/>
        </p:nvSpPr>
        <p:spPr>
          <a:xfrm rot="10800000">
            <a:off x="91144" y="6254865"/>
            <a:ext cx="872454" cy="4781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hlinkClick r:id="" action="ppaction://hlinkshowjump?jump=previousslide"/>
          </p:cNvPr>
          <p:cNvSpPr txBox="1"/>
          <p:nvPr/>
        </p:nvSpPr>
        <p:spPr>
          <a:xfrm>
            <a:off x="285750" y="6309285"/>
            <a:ext cx="67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PREV</a:t>
            </a:r>
          </a:p>
        </p:txBody>
      </p:sp>
      <p:sp>
        <p:nvSpPr>
          <p:cNvPr id="13" name="Arrow: Up 16">
            <a:hlinkClick r:id="" action="ppaction://hlinkshowjump?jump=firstslide"/>
          </p:cNvPr>
          <p:cNvSpPr/>
          <p:nvPr/>
        </p:nvSpPr>
        <p:spPr>
          <a:xfrm>
            <a:off x="11299359" y="123217"/>
            <a:ext cx="725473" cy="619733"/>
          </a:xfrm>
          <a:prstGeom prst="upArrow">
            <a:avLst>
              <a:gd name="adj1" fmla="val 71835"/>
              <a:gd name="adj2" fmla="val 50000"/>
            </a:avLst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hlinkClick r:id="" action="ppaction://hlinkshowjump?jump=firstslide"/>
          </p:cNvPr>
          <p:cNvSpPr txBox="1"/>
          <p:nvPr/>
        </p:nvSpPr>
        <p:spPr>
          <a:xfrm>
            <a:off x="11245617" y="742950"/>
            <a:ext cx="83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Light ITC" panose="020B04020305040208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405184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144</TotalTime>
  <Words>388</Words>
  <Application>Microsoft Office PowerPoint</Application>
  <PresentationFormat>Widescreen</PresentationFormat>
  <Paragraphs>73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Courier New</vt:lpstr>
      <vt:lpstr>Eras Bold ITC</vt:lpstr>
      <vt:lpstr>Eras Light ITC</vt:lpstr>
      <vt:lpstr>Trebuchet MS</vt:lpstr>
      <vt:lpstr>Tw Cen MT</vt:lpstr>
      <vt:lpstr>Circuit</vt:lpstr>
      <vt:lpstr>Game Design</vt:lpstr>
      <vt:lpstr>What is Game Design?</vt:lpstr>
      <vt:lpstr>What is Game Design? (cont.)</vt:lpstr>
      <vt:lpstr>Why is Game Design Important?</vt:lpstr>
      <vt:lpstr>Current Game Design</vt:lpstr>
      <vt:lpstr>What Makes Good game Design?</vt:lpstr>
      <vt:lpstr>What Makes Bad Game Design?</vt:lpstr>
      <vt:lpstr>Good Game Design Example: THE Legend of Zelda: Breath of the Wild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Design</dc:title>
  <dc:creator>Jarrid Roye</dc:creator>
  <cp:lastModifiedBy>Roye, Jarrid</cp:lastModifiedBy>
  <cp:revision>13</cp:revision>
  <dcterms:created xsi:type="dcterms:W3CDTF">2017-04-10T17:09:39Z</dcterms:created>
  <dcterms:modified xsi:type="dcterms:W3CDTF">2017-04-11T22:41:58Z</dcterms:modified>
</cp:coreProperties>
</file>