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3" d="100"/>
          <a:sy n="63" d="100"/>
        </p:scale>
        <p:origin x="78" y="10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CA799E-C638-4542-9FEF-BC6F9ACEE976}"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3537217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A799E-C638-4542-9FEF-BC6F9ACEE976}"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2766187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A799E-C638-4542-9FEF-BC6F9ACEE976}"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1410350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A799E-C638-4542-9FEF-BC6F9ACEE976}"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284252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0CA799E-C638-4542-9FEF-BC6F9ACEE976}"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694101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CA799E-C638-4542-9FEF-BC6F9ACEE976}"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2299261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CA799E-C638-4542-9FEF-BC6F9ACEE976}" type="datetimeFigureOut">
              <a:rPr lang="en-US" smtClean="0"/>
              <a:t>2/28/2017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2558721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CA799E-C638-4542-9FEF-BC6F9ACEE976}" type="datetimeFigureOut">
              <a:rPr lang="en-US" smtClean="0"/>
              <a:t>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3136452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A799E-C638-4542-9FEF-BC6F9ACEE976}" type="datetimeFigureOut">
              <a:rPr lang="en-US" smtClean="0"/>
              <a:t>2/28/2017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1092127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0CA799E-C638-4542-9FEF-BC6F9ACEE976}"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4120338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0CA799E-C638-4542-9FEF-BC6F9ACEE976}"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2C0C65-A37C-467B-A43C-2DB6859AD86C}" type="slidenum">
              <a:rPr lang="en-US" smtClean="0"/>
              <a:t>‹#›</a:t>
            </a:fld>
            <a:endParaRPr lang="en-US"/>
          </a:p>
        </p:txBody>
      </p:sp>
    </p:spTree>
    <p:extLst>
      <p:ext uri="{BB962C8B-B14F-4D97-AF65-F5344CB8AC3E}">
        <p14:creationId xmlns:p14="http://schemas.microsoft.com/office/powerpoint/2010/main" val="3073187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A799E-C638-4542-9FEF-BC6F9ACEE976}" type="datetimeFigureOut">
              <a:rPr lang="en-US" smtClean="0"/>
              <a:t>2/28/2017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C0C65-A37C-467B-A43C-2DB6859AD86C}" type="slidenum">
              <a:rPr lang="en-US" smtClean="0"/>
              <a:t>‹#›</a:t>
            </a:fld>
            <a:endParaRPr lang="en-US"/>
          </a:p>
        </p:txBody>
      </p:sp>
    </p:spTree>
    <p:extLst>
      <p:ext uri="{BB962C8B-B14F-4D97-AF65-F5344CB8AC3E}">
        <p14:creationId xmlns:p14="http://schemas.microsoft.com/office/powerpoint/2010/main" val="24151713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slide" Target="slide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0QRk2QAiL4o" TargetMode="Externa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hyperlink" Target="https://commons.wikimedia.org/wiki/File:UGC_1810_and_UGC_1813_in_Arp_273_(captured_by_the_Hubble_Space_Telescope).jpg" TargetMode="External"/><Relationship Id="rId7" Type="http://schemas.openxmlformats.org/officeDocument/2006/relationships/slide" Target="slide5.xml"/><Relationship Id="rId2" Type="http://schemas.openxmlformats.org/officeDocument/2006/relationships/hyperlink" Target="https://commons.wikimedia.org/w/index.php?search=outer+space+pictures&amp;title=Special:Search&amp;go=Go&amp;uselang=en&amp;searchToken=77ay41j8m3fh0spue8q4bhsdm#/media/File:Comets_Kick_up_Dust_in_Helix_Nebula_(PIA09178).jpg" TargetMode="External"/><Relationship Id="rId1" Type="http://schemas.openxmlformats.org/officeDocument/2006/relationships/slideLayout" Target="../slideLayouts/slideLayout2.xml"/><Relationship Id="rId6" Type="http://schemas.openxmlformats.org/officeDocument/2006/relationships/hyperlink" Target="https://www.youtube.com/" TargetMode="External"/><Relationship Id="rId5" Type="http://schemas.openxmlformats.org/officeDocument/2006/relationships/hyperlink" Target="http://soundbible.com/" TargetMode="External"/><Relationship Id="rId4" Type="http://schemas.openxmlformats.org/officeDocument/2006/relationships/hyperlink" Target="http://slipsum.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Multimedia slides</a:t>
            </a:r>
            <a:endParaRPr lang="en-US" dirty="0"/>
          </a:p>
        </p:txBody>
      </p:sp>
      <p:sp>
        <p:nvSpPr>
          <p:cNvPr id="3" name="Subtitle 2"/>
          <p:cNvSpPr>
            <a:spLocks noGrp="1"/>
          </p:cNvSpPr>
          <p:nvPr>
            <p:ph type="subTitle" idx="1"/>
          </p:nvPr>
        </p:nvSpPr>
        <p:spPr/>
        <p:txBody>
          <a:bodyPr/>
          <a:lstStyle/>
          <a:p>
            <a:endParaRPr lang="en-US"/>
          </a:p>
        </p:txBody>
      </p:sp>
      <p:sp>
        <p:nvSpPr>
          <p:cNvPr id="4" name="Down Arrow 3">
            <a:hlinkClick r:id="rId2" action="ppaction://hlinksldjump"/>
          </p:cNvPr>
          <p:cNvSpPr/>
          <p:nvPr/>
        </p:nvSpPr>
        <p:spPr>
          <a:xfrm>
            <a:off x="1281684" y="5588000"/>
            <a:ext cx="1601216"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a:hlinkClick r:id="rId3" action="ppaction://hlinksldjump"/>
          </p:cNvPr>
          <p:cNvSpPr/>
          <p:nvPr/>
        </p:nvSpPr>
        <p:spPr>
          <a:xfrm>
            <a:off x="5301234" y="5588000"/>
            <a:ext cx="15895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a:hlinkClick r:id="rId4" action="ppaction://hlinksldjump"/>
          </p:cNvPr>
          <p:cNvSpPr/>
          <p:nvPr/>
        </p:nvSpPr>
        <p:spPr>
          <a:xfrm>
            <a:off x="9309100" y="5588000"/>
            <a:ext cx="1601216"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a:hlinkClick r:id="rId5" action="ppaction://hlinksldjump"/>
          </p:cNvPr>
          <p:cNvSpPr/>
          <p:nvPr/>
        </p:nvSpPr>
        <p:spPr>
          <a:xfrm>
            <a:off x="10210800" y="73344"/>
            <a:ext cx="1804416" cy="10490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2406214"/>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Samuel L. Ipsum</a:t>
            </a:r>
            <a:endParaRPr lang="en-US" dirty="0"/>
          </a:p>
        </p:txBody>
      </p:sp>
      <p:sp>
        <p:nvSpPr>
          <p:cNvPr id="3" name="Content Placeholder 2"/>
          <p:cNvSpPr>
            <a:spLocks noGrp="1"/>
          </p:cNvSpPr>
          <p:nvPr>
            <p:ph idx="1"/>
          </p:nvPr>
        </p:nvSpPr>
        <p:spPr>
          <a:xfrm>
            <a:off x="838200" y="1690688"/>
            <a:ext cx="10515600" cy="4351338"/>
          </a:xfrm>
        </p:spPr>
        <p:txBody>
          <a:bodyPr>
            <a:normAutofit fontScale="47500" lnSpcReduction="20000"/>
          </a:bodyPr>
          <a:lstStyle/>
          <a:p>
            <a:pPr marL="0" indent="0">
              <a:buNone/>
            </a:pPr>
            <a:endParaRPr lang="en-US" dirty="0" smtClean="0"/>
          </a:p>
          <a:p>
            <a:pPr marL="0" indent="0">
              <a:buNone/>
            </a:pPr>
            <a:endParaRPr lang="en-US" sz="3600" i="1" dirty="0" smtClean="0">
              <a:latin typeface="Adobe Caslon Pro Bold" panose="0205070206050A020403" pitchFamily="18" charset="0"/>
            </a:endParaRPr>
          </a:p>
          <a:p>
            <a:pPr marL="0" indent="0">
              <a:buNone/>
            </a:pPr>
            <a:r>
              <a:rPr lang="en-US" sz="4000" i="1" dirty="0" smtClean="0">
                <a:latin typeface="Adobe Caslon Pro Bold" panose="0205070206050A020403" pitchFamily="18" charset="0"/>
              </a:rPr>
              <a:t>Your bones don't break, mine do. That's clear. Your cells react to bacteria and viruses differently than mine. You don't get sick, I do. That's also clear. But for some reason, you and I react the exact same way to water. We swallow it too fast, we choke. We get some in our lungs, we drown. However unreal it may seem, we are connected, you and I. We're on the same curve, just on opposite ends.</a:t>
            </a:r>
          </a:p>
          <a:p>
            <a:pPr marL="0" indent="0">
              <a:buNone/>
            </a:pPr>
            <a:endParaRPr lang="en-US" sz="4000" i="1" dirty="0" smtClean="0">
              <a:latin typeface="Adobe Caslon Pro Bold" panose="0205070206050A020403" pitchFamily="18" charset="0"/>
            </a:endParaRPr>
          </a:p>
          <a:p>
            <a:pPr marL="0" indent="0">
              <a:buNone/>
            </a:pPr>
            <a:r>
              <a:rPr lang="en-US" sz="4000" i="1" dirty="0" smtClean="0">
                <a:latin typeface="Adobe Caslon Pro Bold" panose="0205070206050A020403" pitchFamily="18" charset="0"/>
              </a:rPr>
              <a:t>Look, just because I don't be </a:t>
            </a:r>
            <a:r>
              <a:rPr lang="en-US" sz="4000" i="1" dirty="0" err="1" smtClean="0">
                <a:latin typeface="Adobe Caslon Pro Bold" panose="0205070206050A020403" pitchFamily="18" charset="0"/>
              </a:rPr>
              <a:t>givin</a:t>
            </a:r>
            <a:r>
              <a:rPr lang="en-US" sz="4000" i="1" dirty="0" smtClean="0">
                <a:latin typeface="Adobe Caslon Pro Bold" panose="0205070206050A020403" pitchFamily="18" charset="0"/>
              </a:rPr>
              <a:t>' no man a foot massage don't make it right for </a:t>
            </a:r>
            <a:r>
              <a:rPr lang="en-US" sz="4000" i="1" dirty="0" err="1" smtClean="0">
                <a:latin typeface="Adobe Caslon Pro Bold" panose="0205070206050A020403" pitchFamily="18" charset="0"/>
              </a:rPr>
              <a:t>Marsellus</a:t>
            </a:r>
            <a:r>
              <a:rPr lang="en-US" sz="4000" i="1" dirty="0" smtClean="0">
                <a:latin typeface="Adobe Caslon Pro Bold" panose="0205070206050A020403" pitchFamily="18" charset="0"/>
              </a:rPr>
              <a:t> to throw </a:t>
            </a:r>
            <a:r>
              <a:rPr lang="en-US" sz="4000" i="1" dirty="0" err="1" smtClean="0">
                <a:latin typeface="Adobe Caslon Pro Bold" panose="0205070206050A020403" pitchFamily="18" charset="0"/>
              </a:rPr>
              <a:t>Antwone</a:t>
            </a:r>
            <a:r>
              <a:rPr lang="en-US" sz="4000" i="1" dirty="0" smtClean="0">
                <a:latin typeface="Adobe Caslon Pro Bold" panose="0205070206050A020403" pitchFamily="18" charset="0"/>
              </a:rPr>
              <a:t> into a glass </a:t>
            </a:r>
            <a:r>
              <a:rPr lang="en-US" sz="4000" i="1" dirty="0" err="1" smtClean="0">
                <a:latin typeface="Adobe Caslon Pro Bold" panose="0205070206050A020403" pitchFamily="18" charset="0"/>
              </a:rPr>
              <a:t>motherfuckin</a:t>
            </a:r>
            <a:r>
              <a:rPr lang="en-US" sz="4000" i="1" dirty="0" smtClean="0">
                <a:latin typeface="Adobe Caslon Pro Bold" panose="0205070206050A020403" pitchFamily="18" charset="0"/>
              </a:rPr>
              <a:t>' house, fuckin' up the way the nigger talks. Motherfucker do that shit to me, he better paralyze my ass, </a:t>
            </a:r>
            <a:r>
              <a:rPr lang="en-US" sz="4000" i="1" dirty="0" err="1" smtClean="0">
                <a:latin typeface="Adobe Caslon Pro Bold" panose="0205070206050A020403" pitchFamily="18" charset="0"/>
              </a:rPr>
              <a:t>'cause</a:t>
            </a:r>
            <a:r>
              <a:rPr lang="en-US" sz="4000" i="1" dirty="0" smtClean="0">
                <a:latin typeface="Adobe Caslon Pro Bold" panose="0205070206050A020403" pitchFamily="18" charset="0"/>
              </a:rPr>
              <a:t> I'll kill the motherfucker, know what I'm </a:t>
            </a:r>
            <a:r>
              <a:rPr lang="en-US" sz="4000" i="1" dirty="0" err="1" smtClean="0">
                <a:latin typeface="Adobe Caslon Pro Bold" panose="0205070206050A020403" pitchFamily="18" charset="0"/>
              </a:rPr>
              <a:t>sayin</a:t>
            </a:r>
            <a:r>
              <a:rPr lang="en-US" sz="4000" i="1" dirty="0" smtClean="0">
                <a:latin typeface="Adobe Caslon Pro Bold" panose="0205070206050A020403" pitchFamily="18" charset="0"/>
              </a:rPr>
              <a:t>'?</a:t>
            </a:r>
          </a:p>
          <a:p>
            <a:pPr marL="0" indent="0">
              <a:buNone/>
            </a:pPr>
            <a:endParaRPr lang="en-US" sz="4000" i="1" dirty="0" smtClean="0">
              <a:latin typeface="Adobe Caslon Pro Bold" panose="0205070206050A020403" pitchFamily="18" charset="0"/>
            </a:endParaRPr>
          </a:p>
          <a:p>
            <a:pPr marL="0" indent="0">
              <a:buNone/>
            </a:pPr>
            <a:r>
              <a:rPr lang="en-US" sz="4000" i="1" dirty="0" smtClean="0">
                <a:latin typeface="Adobe Caslon Pro Bold" panose="0205070206050A020403" pitchFamily="18" charset="0"/>
              </a:rPr>
              <a:t>Do you see any </a:t>
            </a:r>
            <a:r>
              <a:rPr lang="en-US" sz="4000" i="1" dirty="0" err="1" smtClean="0">
                <a:latin typeface="Adobe Caslon Pro Bold" panose="0205070206050A020403" pitchFamily="18" charset="0"/>
              </a:rPr>
              <a:t>Teletubbies</a:t>
            </a:r>
            <a:r>
              <a:rPr lang="en-US" sz="4000" i="1" dirty="0" smtClean="0">
                <a:latin typeface="Adobe Caslon Pro Bold" panose="0205070206050A020403" pitchFamily="18" charset="0"/>
              </a:rPr>
              <a:t> in here? Do you see a slender plastic tag clipped to my shirt with my name printed on it? Do you see a little Asian child with a blank expression on his face sitting outside on a mechanical helicopter that shakes when you put quarters in it? No? Well, that's what you see at a toy store. And you must think you're in a toy store, because you're here shopping for an infant named Jeb.</a:t>
            </a:r>
          </a:p>
          <a:p>
            <a:pPr marL="0" indent="0">
              <a:buNone/>
            </a:pPr>
            <a:endParaRPr lang="en-US" sz="3600" i="1" dirty="0" smtClean="0">
              <a:latin typeface="Adobe Caslon Pro Bold" panose="0205070206050A020403" pitchFamily="18" charset="0"/>
            </a:endParaRPr>
          </a:p>
        </p:txBody>
      </p:sp>
      <p:sp>
        <p:nvSpPr>
          <p:cNvPr id="4" name="Up Arrow 3">
            <a:hlinkClick r:id="rId2" action="ppaction://hlinksldjump"/>
          </p:cNvPr>
          <p:cNvSpPr/>
          <p:nvPr/>
        </p:nvSpPr>
        <p:spPr>
          <a:xfrm>
            <a:off x="38100" y="49498"/>
            <a:ext cx="800100"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155582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slide</a:t>
            </a:r>
            <a:br>
              <a:rPr lang="en-US" dirty="0" smtClean="0"/>
            </a:br>
            <a:endParaRPr lang="en-US" dirty="0"/>
          </a:p>
        </p:txBody>
      </p:sp>
      <p:pic>
        <p:nvPicPr>
          <p:cNvPr id="4" name="Content Placeholder 3"/>
          <p:cNvPicPr>
            <a:picLocks noGrp="1" noChangeAspect="1"/>
          </p:cNvPicPr>
          <p:nvPr>
            <p:ph idx="1"/>
          </p:nvPr>
        </p:nvPicPr>
        <p:blipFill>
          <a:blip r:embed="rId2"/>
          <a:stretch>
            <a:fillRect/>
          </a:stretch>
        </p:blipFill>
        <p:spPr>
          <a:xfrm>
            <a:off x="253688" y="1139825"/>
            <a:ext cx="4293223" cy="4351338"/>
          </a:xfrm>
          <a:prstGeom prst="rect">
            <a:avLst/>
          </a:prstGeom>
        </p:spPr>
      </p:pic>
      <p:pic>
        <p:nvPicPr>
          <p:cNvPr id="5" name="Picture 4"/>
          <p:cNvPicPr>
            <a:picLocks noChangeAspect="1"/>
          </p:cNvPicPr>
          <p:nvPr/>
        </p:nvPicPr>
        <p:blipFill>
          <a:blip r:embed="rId3"/>
          <a:stretch>
            <a:fillRect/>
          </a:stretch>
        </p:blipFill>
        <p:spPr>
          <a:xfrm>
            <a:off x="6096000" y="1139825"/>
            <a:ext cx="4660900" cy="4351338"/>
          </a:xfrm>
          <a:prstGeom prst="rect">
            <a:avLst/>
          </a:prstGeom>
        </p:spPr>
      </p:pic>
      <p:sp>
        <p:nvSpPr>
          <p:cNvPr id="6" name="Up Arrow 5">
            <a:hlinkClick r:id="rId4" action="ppaction://hlinksldjump"/>
          </p:cNvPr>
          <p:cNvSpPr/>
          <p:nvPr/>
        </p:nvSpPr>
        <p:spPr>
          <a:xfrm>
            <a:off x="0" y="49498"/>
            <a:ext cx="838200"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54965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slide</a:t>
            </a:r>
            <a:br>
              <a:rPr lang="en-US" dirty="0" smtClean="0"/>
            </a:br>
            <a:endParaRPr lang="en-US" dirty="0"/>
          </a:p>
        </p:txBody>
      </p:sp>
      <p:pic>
        <p:nvPicPr>
          <p:cNvPr id="5" name="Fire Truck-SoundBible.com-1090718781">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3390900" y="1460500"/>
            <a:ext cx="4051300" cy="4051300"/>
          </a:xfrm>
        </p:spPr>
      </p:pic>
      <p:sp>
        <p:nvSpPr>
          <p:cNvPr id="4" name="Up Arrow 3">
            <a:hlinkClick r:id="rId5" action="ppaction://hlinksldjump"/>
          </p:cNvPr>
          <p:cNvSpPr/>
          <p:nvPr/>
        </p:nvSpPr>
        <p:spPr>
          <a:xfrm>
            <a:off x="0" y="0"/>
            <a:ext cx="838200"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0319106"/>
      </p:ext>
    </p:extLst>
  </p:cSld>
  <p:clrMapOvr>
    <a:masterClrMapping/>
  </p:clrMapOvr>
  <p:transition spd="slow">
    <p:push dir="u"/>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07"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5</a:t>
            </a:r>
            <a:endParaRPr lang="en-US" dirty="0"/>
          </a:p>
        </p:txBody>
      </p:sp>
      <p:sp>
        <p:nvSpPr>
          <p:cNvPr id="3" name="Content Placeholder 2"/>
          <p:cNvSpPr>
            <a:spLocks noGrp="1"/>
          </p:cNvSpPr>
          <p:nvPr>
            <p:ph idx="1"/>
          </p:nvPr>
        </p:nvSpPr>
        <p:spPr/>
        <p:txBody>
          <a:bodyPr/>
          <a:lstStyle/>
          <a:p>
            <a:endParaRPr lang="en-US"/>
          </a:p>
        </p:txBody>
      </p:sp>
      <p:sp>
        <p:nvSpPr>
          <p:cNvPr id="4" name="Down Arrow 3">
            <a:hlinkClick r:id="rId2" action="ppaction://hlinksldjump"/>
          </p:cNvPr>
          <p:cNvSpPr/>
          <p:nvPr/>
        </p:nvSpPr>
        <p:spPr>
          <a:xfrm>
            <a:off x="838200" y="5879592"/>
            <a:ext cx="151130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a:hlinkClick r:id="rId3" action="ppaction://hlinksldjump"/>
          </p:cNvPr>
          <p:cNvSpPr/>
          <p:nvPr/>
        </p:nvSpPr>
        <p:spPr>
          <a:xfrm>
            <a:off x="5447792" y="5879592"/>
            <a:ext cx="1296416"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a:hlinkClick r:id="rId4" action="ppaction://hlinksldjump"/>
          </p:cNvPr>
          <p:cNvSpPr/>
          <p:nvPr/>
        </p:nvSpPr>
        <p:spPr>
          <a:xfrm>
            <a:off x="9842500" y="5879592"/>
            <a:ext cx="13863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a:hlinkClick r:id="rId5" action="ppaction://hlinksldjump"/>
          </p:cNvPr>
          <p:cNvSpPr/>
          <p:nvPr/>
        </p:nvSpPr>
        <p:spPr>
          <a:xfrm>
            <a:off x="0" y="0"/>
            <a:ext cx="2032000" cy="965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263213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Animations slide</a:t>
            </a:r>
            <a:endParaRPr lang="en-US" dirty="0"/>
          </a:p>
        </p:txBody>
      </p:sp>
      <p:sp>
        <p:nvSpPr>
          <p:cNvPr id="3" name="Content Placeholder 2"/>
          <p:cNvSpPr>
            <a:spLocks noGrp="1"/>
          </p:cNvSpPr>
          <p:nvPr>
            <p:ph idx="1"/>
          </p:nvPr>
        </p:nvSpPr>
        <p:spPr/>
        <p:txBody>
          <a:bodyPr/>
          <a:lstStyle/>
          <a:p>
            <a:endParaRPr lang="en-US" dirty="0"/>
          </a:p>
        </p:txBody>
      </p:sp>
      <p:sp>
        <p:nvSpPr>
          <p:cNvPr id="4" name="Up Arrow 3">
            <a:hlinkClick r:id="rId2" action="ppaction://hlinksldjump"/>
          </p:cNvPr>
          <p:cNvSpPr/>
          <p:nvPr/>
        </p:nvSpPr>
        <p:spPr>
          <a:xfrm>
            <a:off x="0" y="49498"/>
            <a:ext cx="1003300"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5-Point Star 4"/>
          <p:cNvSpPr/>
          <p:nvPr/>
        </p:nvSpPr>
        <p:spPr>
          <a:xfrm>
            <a:off x="838200" y="2006315"/>
            <a:ext cx="2857500" cy="2273300"/>
          </a:xfrm>
          <a:prstGeom prst="star5">
            <a:avLst>
              <a:gd name="adj" fmla="val 16585"/>
              <a:gd name="hf" fmla="val 105146"/>
              <a:gd name="vf" fmla="val 110557"/>
            </a:avLst>
          </a:prstGeom>
          <a:scene3d>
            <a:camera prst="perspectiveRelaxedModerately"/>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Explosion 2 5"/>
          <p:cNvSpPr/>
          <p:nvPr/>
        </p:nvSpPr>
        <p:spPr>
          <a:xfrm>
            <a:off x="10591800" y="3273775"/>
            <a:ext cx="1219200" cy="109728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miley Face 6"/>
          <p:cNvSpPr/>
          <p:nvPr/>
        </p:nvSpPr>
        <p:spPr>
          <a:xfrm>
            <a:off x="11353800" y="3822415"/>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6549063"/>
      </p:ext>
    </p:extLst>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0" presetClass="path" presetSubtype="0" accel="50000" decel="50000" fill="hold" grpId="1" nodeType="afterEffect">
                                  <p:stCondLst>
                                    <p:cond delay="0"/>
                                  </p:stCondLst>
                                  <p:childTnLst>
                                    <p:animMotion origin="layout" path="M 0.16276 -0.00972 L 0.16276 -0.00972 C 0.16601 -0.0125 0.1694 -0.01527 0.17265 -0.01852 C 0.17396 -0.0199 0.17513 -0.02176 0.17643 -0.02291 C 0.1776 -0.02407 0.1789 -0.0243 0.18021 -0.02523 C 0.18567 -0.0287 0.19127 -0.03171 0.19648 -0.03634 C 0.19896 -0.03842 0.20143 -0.04097 0.2039 -0.04305 C 0.20638 -0.04467 0.20911 -0.04537 0.21146 -0.04745 C 0.22409 -0.05764 0.21133 -0.05185 0.22396 -0.05625 C 0.2358 -0.06689 0.23034 -0.06389 0.24023 -0.06736 C 0.24713 -0.07986 0.24062 -0.07083 0.2539 -0.07639 C 0.25612 -0.07731 0.25807 -0.07986 0.26015 -0.08078 C 0.26393 -0.08217 0.26771 -0.08217 0.27148 -0.08287 C 0.28437 -0.08217 0.29726 -0.08194 0.31015 -0.08078 C 0.32031 -0.07986 0.31601 -0.07754 0.32643 -0.07176 C 0.3289 -0.0706 0.33151 -0.07037 0.33398 -0.06967 C 0.33958 -0.06458 0.33971 -0.06412 0.34648 -0.06064 C 0.34857 -0.05972 0.35065 -0.05972 0.35273 -0.05856 C 0.36354 -0.05277 0.35495 -0.05648 0.36276 -0.04953 C 0.36445 -0.04814 0.37018 -0.04421 0.37278 -0.04305 C 0.37435 -0.04213 0.37604 -0.04143 0.37773 -0.04074 C 0.3914 -0.02245 0.37357 -0.04444 0.38893 -0.03194 C 0.39166 -0.02963 0.39388 -0.02569 0.39648 -0.02291 C 0.40312 -0.01597 0.40026 -0.02083 0.40768 -0.01412 C 0.40989 -0.01203 0.41185 -0.00926 0.41393 -0.0074 C 0.41601 -0.00555 0.41823 -0.00486 0.42018 -0.00301 C 0.43281 0.00926 0.42278 0.00371 0.43268 0.00811 C 0.43984 0.02084 0.43294 0.01065 0.44023 0.01713 C 0.45208 0.02755 0.44179 0.02084 0.45026 0.02593 C 0.45351 0.03033 0.45625 0.03704 0.46028 0.03936 C 0.46679 0.04329 0.46289 0.04028 0.47148 0.05047 L 0.47526 0.05486 L 0.47903 0.05926 C 0.47982 0.06158 0.4806 0.06366 0.48151 0.06598 C 0.48268 0.06898 0.48424 0.07153 0.48528 0.07477 C 0.48594 0.07686 0.4858 0.07963 0.48646 0.08148 C 0.48867 0.08727 0.49245 0.09051 0.49518 0.09491 C 0.497 0.09769 0.4983 0.10139 0.50026 0.10371 C 0.50169 0.10533 0.50364 0.1051 0.50521 0.10602 C 0.50651 0.10648 0.50768 0.10741 0.50898 0.10811 C 0.51067 0.11042 0.51211 0.1132 0.51393 0.11482 C 0.51666 0.11713 0.52591 0.12223 0.53021 0.12361 C 0.53268 0.12454 0.53528 0.125 0.53776 0.12593 C 0.54075 0.12709 0.54362 0.12917 0.54648 0.13033 C 0.55 0.13195 0.5569 0.1338 0.56028 0.13473 C 0.56237 0.13704 0.56419 0.13982 0.56653 0.14144 C 0.56849 0.14283 0.5707 0.14283 0.57278 0.14375 C 0.58789 0.15116 0.57226 0.14607 0.58906 0.15047 C 0.60195 0.14954 0.61484 0.14954 0.62773 0.14815 C 0.63346 0.14769 0.63841 0.13982 0.64271 0.13473 C 0.64531 0.13195 0.64778 0.12871 0.65026 0.12593 C 0.65234 0.12361 0.65455 0.12176 0.65651 0.11922 C 0.65781 0.11783 0.65924 0.11667 0.66028 0.11482 C 0.66172 0.11227 0.6625 0.10857 0.66406 0.10602 C 0.66588 0.10255 0.66823 0.10023 0.67031 0.09699 C 0.67161 0.09491 0.67265 0.09236 0.67396 0.09028 C 0.67513 0.08866 0.67669 0.08773 0.67773 0.08588 C 0.67929 0.08334 0.68021 0.07986 0.68151 0.07709 C 0.68268 0.07477 0.68398 0.07269 0.68528 0.07037 C 0.68607 0.06667 0.68685 0.06297 0.68776 0.05926 C 0.68854 0.05625 0.68958 0.05348 0.69023 0.05047 C 0.69323 0.03727 0.69219 0.03959 0.69401 0.02824 C 0.6944 0.02593 0.69492 0.02385 0.69531 0.02153 C 0.69844 0.00186 0.69479 0.02199 0.69778 0.00602 C 0.69817 -0.00231 0.69896 -0.01041 0.69896 -0.01852 C 0.69896 -0.04305 0.69896 -0.06759 0.69778 -0.09189 C 0.69739 -0.0993 0.69323 -0.09977 0.69023 -0.10069 C 0.6832 -0.10301 0.67617 -0.10393 0.66901 -0.10509 L 0.65781 -0.1074 C 0.65156 -0.10671 0.64518 -0.10694 0.63906 -0.10509 C 0.6375 -0.10486 0.63659 -0.10185 0.63528 -0.10069 C 0.63411 -0.09977 0.63281 -0.0993 0.63151 -0.09861 C 0.62942 -0.0956 0.62734 -0.09259 0.62526 -0.08958 C 0.62409 -0.08796 0.62265 -0.08703 0.62148 -0.08518 C 0.61146 -0.06944 0.61953 -0.07777 0.61028 -0.06967 C 0.60937 -0.06736 0.60885 -0.06481 0.60781 -0.06296 C 0.60664 -0.06111 0.60521 -0.06018 0.60403 -0.05856 C 0.6026 -0.05648 0.60156 -0.05393 0.60026 -0.05185 C 0.5983 -0.04884 0.59583 -0.04629 0.59401 -0.04305 C 0.59258 -0.04027 0.59166 -0.0368 0.59023 -0.03402 C 0.58919 -0.03217 0.5875 -0.03171 0.58646 -0.02963 C 0.58281 -0.02199 0.57982 -0.01342 0.57656 -0.00509 C 0.57565 -0.00301 0.57474 -0.00092 0.57396 0.00139 C 0.57317 0.0044 0.57252 0.00764 0.57148 0.01042 C 0.5608 0.03912 0.5707 0.0088 0.56406 0.02824 C 0.56146 0.03542 0.55937 0.04352 0.55651 0.05047 C 0.55521 0.05324 0.5539 0.05602 0.55273 0.05926 C 0.55182 0.06204 0.5513 0.06528 0.55026 0.06806 C 0.53997 0.09653 0.54466 0.08218 0.53646 0.10139 C 0.53554 0.10371 0.53489 0.10602 0.53398 0.10811 C 0.53281 0.11111 0.53138 0.11389 0.53021 0.11713 C 0.52786 0.12408 0.52695 0.13102 0.52396 0.13704 C 0.52252 0.14028 0.52044 0.1426 0.51901 0.14584 C 0.51784 0.14861 0.51771 0.15232 0.51653 0.15486 C 0.51354 0.16135 0.5095 0.16598 0.50651 0.17269 C 0.50195 0.18264 0.49583 0.19699 0.49023 0.20371 C 0.48893 0.20533 0.48789 0.20695 0.48646 0.20811 C 0.48528 0.20926 0.48398 0.20973 0.48268 0.21042 C 0.4763 0.22199 0.48151 0.21366 0.47148 0.22593 C 0.46979 0.22801 0.46823 0.23056 0.46653 0.23264 C 0.46497 0.23449 0.46302 0.23519 0.46146 0.23704 C 0.45469 0.24514 0.44765 0.25718 0.44023 0.26366 C 0.42396 0.27824 0.45169 0.25348 0.42643 0.27709 C 0.42239 0.28102 0.41836 0.28565 0.41393 0.2882 C 0.40286 0.29491 0.42044 0.28426 0.40403 0.29491 C 0.39726 0.29908 0.39739 0.29885 0.39153 0.30162 C 0.37995 0.31505 0.38815 0.30672 0.37526 0.31713 C 0.37357 0.31852 0.372 0.32037 0.37018 0.32153 C 0.36862 0.32269 0.36679 0.32269 0.36523 0.32385 C 0.36354 0.325 0.36198 0.32709 0.36028 0.32824 C 0.35312 0.33241 0.35534 0.32848 0.34896 0.33264 C 0.34726 0.3338 0.3457 0.33611 0.34401 0.33704 C 0.34192 0.3382 0.33971 0.33843 0.33776 0.33936 C 0.33489 0.34074 0.32864 0.34537 0.32526 0.34607 C 0.31979 0.34699 0.31432 0.34746 0.30898 0.34815 C 0.29896 0.34746 0.2888 0.34885 0.2789 0.34607 C 0.27604 0.34514 0.27357 0.34098 0.27148 0.33704 L 0.26393 0.32385 C 0.26341 0.3213 0.2608 0.31019 0.26015 0.30602 C 0.25924 0.29861 0.25872 0.29098 0.25768 0.2838 C 0.25703 0.27917 0.25599 0.275 0.25521 0.27037 C 0.25429 0.26528 0.25351 0.25996 0.25273 0.25486 C 0.25221 0.25186 0.25195 0.24885 0.25143 0.24607 C 0.24896 0.23264 0.24909 0.23635 0.24518 0.22385 C 0.24427 0.22084 0.24349 0.21783 0.24271 0.21482 C 0.23854 0.17778 0.23789 0.17639 0.24401 0.1125 C 0.24492 0.10209 0.25091 0.09954 0.25521 0.09699 C 0.26784 0.07848 0.25742 0.09283 0.27018 0.07709 C 0.27708 0.06852 0.27435 0.07037 0.28268 0.06158 C 0.28841 0.05533 0.2944 0.04977 0.30026 0.04375 C 0.30364 0.04005 0.3069 0.03611 0.31015 0.03264 C 0.31315 0.02963 0.31601 0.02662 0.31901 0.02361 L 0.32773 0.01482 C 0.3306 0.01181 0.33333 0.00787 0.33646 0.00602 C 0.33893 0.0044 0.34153 0.00324 0.34401 0.00139 C 0.35755 -0.00856 0.34596 -0.00277 0.35651 -0.0074 C 0.35898 -0.01041 0.3612 -0.01435 0.36393 -0.0162 C 0.36666 -0.01828 0.36979 -0.01852 0.37278 -0.01852 C 0.3832 -0.01852 0.39362 -0.01713 0.40403 -0.0162 C 0.41146 -0.01111 0.41198 -0.01088 0.42018 -0.00301 C 0.42161 -0.00162 0.42265 -3.33333E-6 0.42396 0.00139 C 0.42682 0.00463 0.42995 0.00695 0.43268 0.01042 C 0.4375 0.01644 0.44153 0.02454 0.44648 0.03033 L 0.45403 0.03936 C 0.45911 0.05301 0.45898 0.05463 0.46653 0.06598 C 0.47252 0.07523 0.47955 0.08264 0.48528 0.0926 C 0.49127 0.10324 0.4944 0.10926 0.50143 0.11922 C 0.5039 0.12269 0.50651 0.12523 0.50898 0.12824 C 0.51028 0.13195 0.51133 0.13588 0.51276 0.13936 C 0.51393 0.14236 0.52148 0.15834 0.52396 0.16598 C 0.52487 0.16875 0.52565 0.17199 0.52656 0.17477 C 0.52604 0.18449 0.52656 0.19445 0.52526 0.20371 C 0.52487 0.20672 0.52252 0.20787 0.52148 0.21042 C 0.52005 0.21389 0.51914 0.21806 0.51771 0.22153 C 0.51666 0.22408 0.5151 0.22593 0.51393 0.22824 C 0.51224 0.23172 0.5108 0.23588 0.50898 0.23936 C 0.4944 0.26829 0.51041 0.23311 0.49778 0.26158 C 0.49557 0.27315 0.49804 0.26436 0.49153 0.27477 C 0.48841 0.27986 0.48607 0.28611 0.48268 0.29051 C 0.48112 0.2926 0.47916 0.29445 0.47773 0.29699 C 0.47057 0.30996 0.47773 0.30278 0.46901 0.31482 C 0.46705 0.3176 0.46471 0.31898 0.46276 0.32153 C 0.46133 0.32338 0.46028 0.32616 0.45898 0.32824 C 0.45534 0.33357 0.45143 0.33843 0.44778 0.34375 C 0.44518 0.34746 0.44297 0.35186 0.44023 0.35486 C 0.43828 0.35695 0.43594 0.35741 0.43398 0.35926 C 0.43216 0.36111 0.43073 0.36412 0.42903 0.36598 C 0.42786 0.36713 0.42643 0.36713 0.42526 0.36829 C 0.42383 0.36945 0.42278 0.37153 0.42148 0.37269 C 0.42031 0.37361 0.41888 0.37385 0.41771 0.37477 C 0.41354 0.37801 0.4112 0.38172 0.40651 0.3838 C 0.40364 0.38496 0.40065 0.38519 0.39778 0.38588 C 0.38177 0.39537 0.39974 0.38588 0.37526 0.3926 C 0.36927 0.39422 0.35768 0.39931 0.35768 0.39931 L 0.27148 0.39699 C 0.27044 0.39699 0.25442 0.39329 0.25273 0.3926 C 0.24935 0.39144 0.24609 0.38959 0.24271 0.3882 C 0.24023 0.38727 0.23776 0.38681 0.23515 0.38588 C 0.23307 0.38542 0.23099 0.38449 0.2289 0.3838 C 0.22565 0.38079 0.22213 0.37824 0.21901 0.37477 C 0.2069 0.36158 0.21758 0.36898 0.20898 0.36366 C 0.19622 0.34121 0.21732 0.37801 0.19896 0.34815 C 0.19596 0.34329 0.1931 0.33773 0.19023 0.33264 C 0.18919 0.33079 0.1888 0.32778 0.18776 0.32593 C 0.1862 0.32338 0.18424 0.32176 0.18268 0.31922 C 0.18138 0.31736 0.18021 0.31482 0.1789 0.31273 C 0.17851 0.30811 0.17825 0.30371 0.17773 0.29931 C 0.175 0.27778 0.17786 0.31042 0.17526 0.2838 C 0.17461 0.27871 0.17461 0.27338 0.17396 0.26829 C 0.1733 0.26366 0.17213 0.25926 0.17148 0.25486 C 0.17083 0.25116 0.17057 0.24746 0.17018 0.24375 C 0.16979 0.23449 0.16888 0.20301 0.16771 0.19051 C 0.16705 0.18449 0.16601 0.17848 0.16523 0.17269 C 0.1625 0.1301 0.16328 0.15232 0.1664 0.07917 C 0.16666 0.07477 0.16692 0.07014 0.16771 0.06598 C 0.16862 0.06111 0.17044 0.05718 0.17148 0.05255 C 0.17383 0.04213 0.172 0.03843 0.17396 0.02593 C 0.17474 0.02107 0.17643 0.01713 0.17773 0.0125 C 0.17851 0.00371 0.17995 -0.00509 0.18021 -0.01412 C 0.1806 -0.03333 0.17995 -0.05277 0.18151 -0.07176 C 0.18164 -0.075 0.18411 -0.07615 0.18515 -0.07847 C 0.18698 -0.08264 0.18815 -0.08796 0.19023 -0.09189 C 0.1944 -0.10023 0.20586 -0.12083 0.21276 -0.12963 C 0.21758 -0.13588 0.22213 -0.14352 0.22773 -0.14745 C 0.22982 -0.14884 0.2319 -0.15 0.23398 -0.15185 C 0.24726 -0.16365 0.23763 -0.15926 0.25026 -0.16296 C 0.25599 -0.16805 0.26172 -0.1743 0.26771 -0.17847 C 0.27005 -0.18032 0.27278 -0.17986 0.27526 -0.18078 C 0.27812 -0.18194 0.28099 -0.18449 0.28398 -0.18518 C 0.29687 -0.18819 0.30976 -0.18958 0.32265 -0.19189 C 0.32643 -0.19259 0.33021 -0.19328 0.33398 -0.19398 C 0.34817 -0.19328 0.36237 -0.19467 0.37643 -0.19189 C 0.38177 -0.19097 0.38659 -0.18657 0.39153 -0.18287 C 0.39362 -0.18148 0.3957 -0.18055 0.39778 -0.17847 C 0.40807 -0.16828 0.397 -0.17384 0.40898 -0.16967 C 0.41497 -0.1625 0.41575 -0.16088 0.42148 -0.15625 C 0.4263 -0.15254 0.42838 -0.15208 0.43268 -0.14745 C 0.43984 -0.13981 0.44765 -0.12963 0.45521 -0.12291 C 0.45859 -0.1199 0.46224 -0.11805 0.46523 -0.11412 C 0.47864 -0.0956 0.47278 -0.1037 0.48268 -0.08958 C 0.48476 -0.08657 0.48711 -0.08402 0.48893 -0.08078 C 0.49062 -0.07777 0.49219 -0.07477 0.49401 -0.07176 C 0.49687 -0.06736 0.50013 -0.06365 0.50273 -0.05856 C 0.50442 -0.05532 0.50495 -0.05069 0.50651 -0.04745 C 0.50872 -0.04259 0.51159 -0.03889 0.51393 -0.03402 C 0.51497 -0.03217 0.51549 -0.02939 0.51653 -0.02731 C 0.51797 -0.0243 0.52005 -0.02176 0.52148 -0.01852 C 0.52304 -0.01504 0.52383 -0.01088 0.52526 -0.0074 C 0.52721 -0.00277 0.52969 0.00116 0.53151 0.00602 C 0.53437 0.01366 0.5362 0.02361 0.53776 0.03264 C 0.53828 0.03542 0.53828 0.03866 0.53906 0.04144 C 0.54622 0.07246 0.54127 0.04746 0.54778 0.07037 C 0.5487 0.07385 0.54948 0.07778 0.55026 0.08148 C 0.55286 0.11366 0.54935 0.08125 0.55521 0.11042 C 0.55599 0.11389 0.55573 0.11806 0.55651 0.12153 C 0.5582 0.12917 0.56133 0.13588 0.56276 0.14375 C 0.56354 0.14815 0.56458 0.15255 0.56523 0.15695 C 0.56588 0.16135 0.56575 0.16598 0.56653 0.17037 C 0.56705 0.17361 0.56836 0.17616 0.56901 0.1794 C 0.57044 0.18588 0.57148 0.1926 0.57278 0.19931 C 0.57617 0.2426 0.57487 0.21898 0.57278 0.30371 C 0.57239 0.32107 0.57135 0.31482 0.56653 0.33033 C 0.56198 0.34491 0.56979 0.32894 0.56146 0.34375 C 0.56107 0.34607 0.56094 0.34838 0.56028 0.35047 C 0.55794 0.35741 0.55599 0.35903 0.55403 0.36598 C 0.55065 0.37801 0.55482 0.38797 0.54531 0.39931 L 0.54153 0.40371 C 0.54023 0.40741 0.53932 0.41158 0.53776 0.41482 C 0.53554 0.41968 0.53216 0.42292 0.53021 0.42824 C 0.52682 0.4375 0.52591 0.44167 0.52148 0.44815 C 0.51823 0.45301 0.51901 0.45255 0.51653 0.45255 L 0.69023 0.16366 " pathEditMode="relative" ptsTypes="AAAAAAAAAAAAAAAAAAAAAAAAAAAAAAAAAAAAAAAAAAAAAAAAAAAAAAAAAAAAAAAAAAAAAAAAAAAAAAAAAAAAAAAAAAAAAAAAAAAAAAAAAAAAAAAAAAAAAAAAAAAAAAAAAAAAAAAAAAAAAAAAAAAAAAAAAAAAAAAAAAAAAAAAAAAAAAAAAAAAAAAAAAAAAAAAAAAAAAAAAAAAAAAAAAAAAAAAAAAAAAAAAAAAAAAAAAAAAAAAAAAAAAAAAAAA">
                                      <p:cBhvr>
                                        <p:cTn id="11" dur="2000" fill="hold"/>
                                        <p:tgtEl>
                                          <p:spTgt spid="5"/>
                                        </p:tgtEl>
                                        <p:attrNameLst>
                                          <p:attrName>ppt_x</p:attrName>
                                          <p:attrName>ppt_y</p:attrName>
                                        </p:attrNameLst>
                                      </p:cBhvr>
                                    </p:animMotion>
                                  </p:childTnLst>
                                </p:cTn>
                              </p:par>
                            </p:childTnLst>
                          </p:cTn>
                        </p:par>
                        <p:par>
                          <p:cTn id="12" fill="hold">
                            <p:stCondLst>
                              <p:cond delay="2500"/>
                            </p:stCondLst>
                            <p:childTnLst>
                              <p:par>
                                <p:cTn id="13" presetID="0" presetClass="path" presetSubtype="0" accel="50000" decel="50000" fill="hold" grpId="0" nodeType="afterEffect">
                                  <p:stCondLst>
                                    <p:cond delay="0"/>
                                  </p:stCondLst>
                                  <p:childTnLst>
                                    <p:animMotion origin="layout" path="M 1.11022E-16 -4.07407E-6 L 1.11022E-16 0.00024 C -0.02018 0.00394 -0.00521 -0.00208 -0.0151 0.00649 C -0.02083 0.01158 -0.01732 0.00602 -0.02005 0.01112 L -0.02135 -0.02222 C -0.0263 -0.02013 -0.03125 -0.01736 -0.03633 -0.01574 C -0.05091 -0.01041 -0.0776 -0.01342 -0.08633 -0.01342 " pathEditMode="relative" rAng="0" ptsTypes="AAAAAAA">
                                      <p:cBhvr>
                                        <p:cTn id="14" dur="2000" fill="hold"/>
                                        <p:tgtEl>
                                          <p:spTgt spid="7"/>
                                        </p:tgtEl>
                                        <p:attrNameLst>
                                          <p:attrName>ppt_x</p:attrName>
                                          <p:attrName>ppt_y</p:attrName>
                                        </p:attrNameLst>
                                      </p:cBhvr>
                                      <p:rCtr x="-4323" y="-556"/>
                                    </p:animMotion>
                                  </p:childTnLst>
                                </p:cTn>
                              </p:par>
                            </p:childTnLst>
                          </p:cTn>
                        </p:par>
                        <p:par>
                          <p:cTn id="15" fill="hold">
                            <p:stCondLst>
                              <p:cond delay="4500"/>
                            </p:stCondLst>
                            <p:childTnLst>
                              <p:par>
                                <p:cTn id="16" presetID="6" presetClass="emph" presetSubtype="0" fill="hold" grpId="0" nodeType="afterEffect">
                                  <p:stCondLst>
                                    <p:cond delay="0"/>
                                  </p:stCondLst>
                                  <p:childTnLst>
                                    <p:animScale>
                                      <p:cBhvr>
                                        <p:cTn id="17"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slide</a:t>
            </a:r>
            <a:endParaRPr lang="en-US" dirty="0"/>
          </a:p>
        </p:txBody>
      </p:sp>
      <p:pic>
        <p:nvPicPr>
          <p:cNvPr id="6" name="0QRk2QAiL4o"/>
          <p:cNvPicPr>
            <a:picLocks noGrp="1" noRot="1" noChangeAspect="1"/>
          </p:cNvPicPr>
          <p:nvPr>
            <p:ph idx="1"/>
            <a:videoFile r:link="rId1"/>
          </p:nvPr>
        </p:nvPicPr>
        <p:blipFill>
          <a:blip r:embed="rId3"/>
          <a:stretch>
            <a:fillRect/>
          </a:stretch>
        </p:blipFill>
        <p:spPr>
          <a:xfrm>
            <a:off x="838200" y="1690688"/>
            <a:ext cx="7353300" cy="4136231"/>
          </a:xfrm>
          <a:prstGeom prst="rect">
            <a:avLst/>
          </a:prstGeom>
        </p:spPr>
      </p:pic>
      <p:sp>
        <p:nvSpPr>
          <p:cNvPr id="7" name="Up Arrow 6">
            <a:hlinkClick r:id="rId4" action="ppaction://hlinksldjump"/>
          </p:cNvPr>
          <p:cNvSpPr/>
          <p:nvPr/>
        </p:nvSpPr>
        <p:spPr>
          <a:xfrm>
            <a:off x="88900" y="266700"/>
            <a:ext cx="776732" cy="978408"/>
          </a:xfrm>
          <a:prstGeom prst="upArrow">
            <a:avLst>
              <a:gd name="adj1" fmla="val 50000"/>
              <a:gd name="adj2" fmla="val 486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01946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slide</a:t>
            </a:r>
            <a:br>
              <a:rPr lang="en-US" dirty="0" smtClean="0"/>
            </a:br>
            <a:endParaRPr lang="en-US" dirty="0"/>
          </a:p>
        </p:txBody>
      </p:sp>
      <p:sp>
        <p:nvSpPr>
          <p:cNvPr id="3" name="Content Placeholder 2"/>
          <p:cNvSpPr>
            <a:spLocks noGrp="1"/>
          </p:cNvSpPr>
          <p:nvPr>
            <p:ph idx="1"/>
          </p:nvPr>
        </p:nvSpPr>
        <p:spPr/>
        <p:txBody>
          <a:bodyPr/>
          <a:lstStyle/>
          <a:p>
            <a:r>
              <a:rPr lang="en-US" sz="1800" dirty="0" smtClean="0">
                <a:hlinkClick r:id="rId2"/>
              </a:rPr>
              <a:t>https://commons.wikimedia.org/w/index.php?search=outer+space+pictures&amp;title=Special:Search&amp;go=Go&amp;uselang=en&amp;searchToken=77ay41j8m3fh0spue8q4bhsdm#/media/File:Comets_Kick_up_Dust_in_Helix_Nebula_(PIA09178).jpg</a:t>
            </a:r>
            <a:endParaRPr lang="en-US" sz="1800" dirty="0" smtClean="0"/>
          </a:p>
          <a:p>
            <a:r>
              <a:rPr lang="en-US" sz="1800" dirty="0" smtClean="0">
                <a:hlinkClick r:id="rId3"/>
              </a:rPr>
              <a:t>https://commons.wikimedia.org/wiki/File:UGC_1810_and_UGC_1813_in_Arp_273_(captured_by_the_Hubble_Space_Telescope).jpg</a:t>
            </a:r>
            <a:endParaRPr lang="en-US" sz="1800" dirty="0" smtClean="0"/>
          </a:p>
          <a:p>
            <a:r>
              <a:rPr lang="en-US" sz="1800" dirty="0" smtClean="0">
                <a:hlinkClick r:id="rId4"/>
              </a:rPr>
              <a:t>http://slipsum.com/</a:t>
            </a:r>
            <a:endParaRPr lang="en-US" sz="1800" dirty="0" smtClean="0"/>
          </a:p>
          <a:p>
            <a:r>
              <a:rPr lang="en-US" sz="1800" dirty="0" smtClean="0">
                <a:hlinkClick r:id="rId5"/>
              </a:rPr>
              <a:t>http://soundbible.com/</a:t>
            </a:r>
            <a:endParaRPr lang="en-US" sz="1800" dirty="0" smtClean="0"/>
          </a:p>
          <a:p>
            <a:r>
              <a:rPr lang="en-US" sz="1800" dirty="0" smtClean="0">
                <a:hlinkClick r:id="rId6"/>
              </a:rPr>
              <a:t>https://www.youtube.com/</a:t>
            </a:r>
            <a:endParaRPr lang="en-US" sz="1800" dirty="0" smtClean="0"/>
          </a:p>
          <a:p>
            <a:endParaRPr lang="en-US" sz="1800" dirty="0" smtClean="0"/>
          </a:p>
          <a:p>
            <a:endParaRPr lang="en-US" sz="1800" dirty="0"/>
          </a:p>
        </p:txBody>
      </p:sp>
      <p:sp>
        <p:nvSpPr>
          <p:cNvPr id="4" name="Up Arrow 3">
            <a:hlinkClick r:id="rId7" action="ppaction://hlinksldjump"/>
          </p:cNvPr>
          <p:cNvSpPr/>
          <p:nvPr/>
        </p:nvSpPr>
        <p:spPr>
          <a:xfrm>
            <a:off x="0" y="190500"/>
            <a:ext cx="738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05977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291</Words>
  <Application>Microsoft Office PowerPoint</Application>
  <PresentationFormat>Widescreen</PresentationFormat>
  <Paragraphs>20</Paragraphs>
  <Slides>8</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Adobe Caslon Pro Bold</vt:lpstr>
      <vt:lpstr>Arial</vt:lpstr>
      <vt:lpstr>Calibri</vt:lpstr>
      <vt:lpstr>Calibri Light</vt:lpstr>
      <vt:lpstr>Office Theme</vt:lpstr>
      <vt:lpstr>Multimedia slides</vt:lpstr>
      <vt:lpstr>Samuel L. Ipsum</vt:lpstr>
      <vt:lpstr>Images slide </vt:lpstr>
      <vt:lpstr>Audio slide </vt:lpstr>
      <vt:lpstr>Slide 5</vt:lpstr>
      <vt:lpstr>Animations slide</vt:lpstr>
      <vt:lpstr>Video slide</vt:lpstr>
      <vt:lpstr>Citations slide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Nguyen,An</dc:creator>
  <cp:lastModifiedBy>Nguyen,An</cp:lastModifiedBy>
  <cp:revision>6</cp:revision>
  <dcterms:created xsi:type="dcterms:W3CDTF">2017-03-01T00:44:28Z</dcterms:created>
  <dcterms:modified xsi:type="dcterms:W3CDTF">2017-03-01T01:35:39Z</dcterms:modified>
</cp:coreProperties>
</file>