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2" r:id="rId7"/>
    <p:sldId id="261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43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67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06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84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36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3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16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76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04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7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59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D4DC5-689A-42E8-A4F0-1DE488E729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1353F-1780-4790-93D5-291353ED4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2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3</a:t>
            </a:r>
            <a:endParaRPr lang="en-US" dirty="0" smtClean="0"/>
          </a:p>
          <a:p>
            <a:r>
              <a:rPr lang="en-US" dirty="0">
                <a:hlinkClick r:id="rId4" action="ppaction://hlinksldjump"/>
              </a:rPr>
              <a:t>4</a:t>
            </a:r>
            <a:endParaRPr lang="en-US" dirty="0"/>
          </a:p>
        </p:txBody>
      </p:sp>
      <p:sp>
        <p:nvSpPr>
          <p:cNvPr id="5" name="Right Arrow 4">
            <a:hlinkClick r:id="rId5" action="ppaction://hlinksldjump"/>
          </p:cNvPr>
          <p:cNvSpPr/>
          <p:nvPr/>
        </p:nvSpPr>
        <p:spPr>
          <a:xfrm>
            <a:off x="8953500" y="4648200"/>
            <a:ext cx="1524000" cy="584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49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3327400" y="2425700"/>
            <a:ext cx="1435100" cy="161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5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3365500" y="2603500"/>
            <a:ext cx="1816100" cy="13081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84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3289300" y="2755900"/>
            <a:ext cx="1905000" cy="1346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2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825625"/>
            <a:ext cx="10515600" cy="4351338"/>
          </a:xfrm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6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7</a:t>
            </a:r>
            <a:endParaRPr lang="en-US" dirty="0" smtClean="0"/>
          </a:p>
          <a:p>
            <a:r>
              <a:rPr lang="en-US" dirty="0">
                <a:hlinkClick r:id="rId4" action="ppaction://hlinksldjump"/>
              </a:rPr>
              <a:t>8</a:t>
            </a:r>
            <a:endParaRPr lang="en-US" dirty="0"/>
          </a:p>
        </p:txBody>
      </p:sp>
      <p:sp>
        <p:nvSpPr>
          <p:cNvPr id="4" name="Left Arrow 3">
            <a:hlinkClick r:id="rId5" action="ppaction://hlinksldjump"/>
          </p:cNvPr>
          <p:cNvSpPr/>
          <p:nvPr/>
        </p:nvSpPr>
        <p:spPr>
          <a:xfrm>
            <a:off x="838200" y="4970463"/>
            <a:ext cx="3225800" cy="12065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53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Up Arrow 4">
            <a:hlinkClick r:id="rId2" action="ppaction://hlinksldjump"/>
          </p:cNvPr>
          <p:cNvSpPr/>
          <p:nvPr/>
        </p:nvSpPr>
        <p:spPr>
          <a:xfrm>
            <a:off x="3263900" y="2451100"/>
            <a:ext cx="1524000" cy="1460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21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2247900" y="2070100"/>
            <a:ext cx="2273300" cy="12573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12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3733800" y="3073400"/>
            <a:ext cx="1435100" cy="1905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68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14</Words>
  <Application>Microsoft Office PowerPoint</Application>
  <PresentationFormat>Widescreen</PresentationFormat>
  <Paragraphs>14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1</vt:lpstr>
      <vt:lpstr>2</vt:lpstr>
      <vt:lpstr>3</vt:lpstr>
      <vt:lpstr>4</vt:lpstr>
      <vt:lpstr>5</vt:lpstr>
      <vt:lpstr>6</vt:lpstr>
      <vt:lpstr>7</vt:lpstr>
      <vt:lpstr>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Nguyen,An</dc:creator>
  <cp:lastModifiedBy>Nguyen,An</cp:lastModifiedBy>
  <cp:revision>3</cp:revision>
  <dcterms:created xsi:type="dcterms:W3CDTF">2017-01-18T01:15:36Z</dcterms:created>
  <dcterms:modified xsi:type="dcterms:W3CDTF">2017-01-18T01:33:49Z</dcterms:modified>
</cp:coreProperties>
</file>