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1pPr>
    <a:lvl2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2pPr>
    <a:lvl3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3pPr>
    <a:lvl4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4pPr>
    <a:lvl5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5pPr>
    <a:lvl6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6pPr>
    <a:lvl7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7pPr>
    <a:lvl8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8pPr>
    <a:lvl9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b="def" i="def"/>
      <a:tcStyle>
        <a:tcBdr/>
        <a:fill>
          <a:solidFill>
            <a:srgbClr val="E6EA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2E7CB"/>
          </a:solidFill>
        </a:fill>
      </a:tcStyle>
    </a:wholeTbl>
    <a:band2H>
      <a:tcTxStyle b="def" i="def"/>
      <a:tcStyle>
        <a:tcBdr/>
        <a:fill>
          <a:solidFill>
            <a:srgbClr val="F8F4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CDDE"/>
          </a:solidFill>
        </a:fill>
      </a:tcStyle>
    </a:wholeTbl>
    <a:band2H>
      <a:tcTxStyle b="def" i="def"/>
      <a:tcStyle>
        <a:tcBdr/>
        <a:fill>
          <a:solidFill>
            <a:srgbClr val="EBE8E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j-lt"/>
        <a:ea typeface="+mj-ea"/>
        <a:cs typeface="+mj-cs"/>
        <a:sym typeface="Helvetica Neue"/>
      </a:defRPr>
    </a:lvl1pPr>
    <a:lvl2pPr indent="228600" defTabSz="457200" latinLnBrk="0">
      <a:lnSpc>
        <a:spcPct val="117999"/>
      </a:lnSpc>
      <a:defRPr sz="2200">
        <a:latin typeface="+mj-lt"/>
        <a:ea typeface="+mj-ea"/>
        <a:cs typeface="+mj-cs"/>
        <a:sym typeface="Helvetica Neue"/>
      </a:defRPr>
    </a:lvl2pPr>
    <a:lvl3pPr indent="457200" defTabSz="457200" latinLnBrk="0">
      <a:lnSpc>
        <a:spcPct val="117999"/>
      </a:lnSpc>
      <a:defRPr sz="2200">
        <a:latin typeface="+mj-lt"/>
        <a:ea typeface="+mj-ea"/>
        <a:cs typeface="+mj-cs"/>
        <a:sym typeface="Helvetica Neue"/>
      </a:defRPr>
    </a:lvl3pPr>
    <a:lvl4pPr indent="685800" defTabSz="457200" latinLnBrk="0">
      <a:lnSpc>
        <a:spcPct val="117999"/>
      </a:lnSpc>
      <a:defRPr sz="2200">
        <a:latin typeface="+mj-lt"/>
        <a:ea typeface="+mj-ea"/>
        <a:cs typeface="+mj-cs"/>
        <a:sym typeface="Helvetica Neue"/>
      </a:defRPr>
    </a:lvl4pPr>
    <a:lvl5pPr indent="914400" defTabSz="457200" latinLnBrk="0">
      <a:lnSpc>
        <a:spcPct val="117999"/>
      </a:lnSpc>
      <a:defRPr sz="2200">
        <a:latin typeface="+mj-lt"/>
        <a:ea typeface="+mj-ea"/>
        <a:cs typeface="+mj-cs"/>
        <a:sym typeface="Helvetica Neue"/>
      </a:defRPr>
    </a:lvl5pPr>
    <a:lvl6pPr indent="1143000" defTabSz="457200" latinLnBrk="0">
      <a:lnSpc>
        <a:spcPct val="117999"/>
      </a:lnSpc>
      <a:defRPr sz="2200">
        <a:latin typeface="+mj-lt"/>
        <a:ea typeface="+mj-ea"/>
        <a:cs typeface="+mj-cs"/>
        <a:sym typeface="Helvetica Neue"/>
      </a:defRPr>
    </a:lvl6pPr>
    <a:lvl7pPr indent="1371600" defTabSz="457200" latinLnBrk="0">
      <a:lnSpc>
        <a:spcPct val="117999"/>
      </a:lnSpc>
      <a:defRPr sz="2200">
        <a:latin typeface="+mj-lt"/>
        <a:ea typeface="+mj-ea"/>
        <a:cs typeface="+mj-cs"/>
        <a:sym typeface="Helvetica Neue"/>
      </a:defRPr>
    </a:lvl7pPr>
    <a:lvl8pPr indent="1600200" defTabSz="457200" latinLnBrk="0">
      <a:lnSpc>
        <a:spcPct val="117999"/>
      </a:lnSpc>
      <a:defRPr sz="2200">
        <a:latin typeface="+mj-lt"/>
        <a:ea typeface="+mj-ea"/>
        <a:cs typeface="+mj-cs"/>
        <a:sym typeface="Helvetica Neue"/>
      </a:defRPr>
    </a:lvl8pPr>
    <a:lvl9pPr indent="1828800" defTabSz="457200" latinLnBrk="0">
      <a:lnSpc>
        <a:spcPct val="117999"/>
      </a:lnSpc>
      <a:defRPr sz="2200">
        <a:latin typeface="+mj-lt"/>
        <a:ea typeface="+mj-ea"/>
        <a:cs typeface="+mj-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Shape 11"/>
          <p:cNvSpPr/>
          <p:nvPr>
            <p:ph type="title"/>
          </p:nvPr>
        </p:nvSpPr>
        <p:spPr>
          <a:xfrm>
            <a:off x="1270000" y="1638300"/>
            <a:ext cx="10464800" cy="3302000"/>
          </a:xfrm>
          <a:prstGeom prst="rect">
            <a:avLst/>
          </a:prstGeom>
        </p:spPr>
        <p:txBody>
          <a:bodyPr anchor="b"/>
          <a:lstStyle/>
          <a:p>
            <a:pPr/>
            <a:r>
              <a:t>Title Text</a:t>
            </a:r>
          </a:p>
        </p:txBody>
      </p:sp>
      <p:sp>
        <p:nvSpPr>
          <p:cNvPr id="12" name="Shape 12"/>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0" algn="ctr">
              <a:spcBef>
                <a:spcPts val="0"/>
              </a:spcBef>
              <a:buSzTx/>
              <a:buNone/>
              <a:defRPr sz="3200"/>
            </a:lvl2pPr>
            <a:lvl3pPr marL="0" indent="0" algn="ctr">
              <a:spcBef>
                <a:spcPts val="0"/>
              </a:spcBef>
              <a:buSzTx/>
              <a:buNone/>
              <a:defRPr sz="3200"/>
            </a:lvl3pPr>
            <a:lvl4pPr marL="0" indent="0" algn="ctr">
              <a:spcBef>
                <a:spcPts val="0"/>
              </a:spcBef>
              <a:buSzTx/>
              <a:buNone/>
              <a:defRPr sz="3200"/>
            </a:lvl4pPr>
            <a:lvl5pPr marL="0" indent="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Shape 93"/>
          <p:cNvSpPr/>
          <p:nvPr>
            <p:ph type="body" sz="quarter" idx="1"/>
          </p:nvPr>
        </p:nvSpPr>
        <p:spPr>
          <a:xfrm>
            <a:off x="1270000" y="6362700"/>
            <a:ext cx="10464800" cy="469900"/>
          </a:xfrm>
          <a:prstGeom prst="rect">
            <a:avLst/>
          </a:prstGeom>
        </p:spPr>
        <p:txBody>
          <a:bodyPr anchor="t"/>
          <a:lstStyle>
            <a:lvl1pPr marL="0" indent="0" algn="ctr">
              <a:spcBef>
                <a:spcPts val="0"/>
              </a:spcBef>
              <a:buSzTx/>
              <a:buNone/>
              <a:defRPr sz="2400">
                <a:latin typeface="+mn-lt"/>
                <a:ea typeface="+mn-ea"/>
                <a:cs typeface="+mn-cs"/>
                <a:sym typeface="Helvetica"/>
              </a:defRPr>
            </a:lvl1pPr>
          </a:lstStyle>
          <a:p>
            <a:pPr/>
            <a:r>
              <a:t>–Johnny Appleseed</a:t>
            </a:r>
          </a:p>
        </p:txBody>
      </p:sp>
      <p:sp>
        <p:nvSpPr>
          <p:cNvPr id="94" name="Shape 94"/>
          <p:cNvSpPr/>
          <p:nvPr>
            <p:ph type="body" sz="quarter" idx="13"/>
          </p:nvPr>
        </p:nvSpPr>
        <p:spPr>
          <a:xfrm>
            <a:off x="1270000" y="4267200"/>
            <a:ext cx="10464800" cy="685800"/>
          </a:xfrm>
          <a:prstGeom prst="rect">
            <a:avLst/>
          </a:prstGeom>
        </p:spPr>
        <p:txBody>
          <a:bodyPr/>
          <a:lstStyle/>
          <a:p>
            <a:pPr marL="0" indent="0" algn="ctr">
              <a:spcBef>
                <a:spcPts val="0"/>
              </a:spcBef>
              <a:buSzTx/>
              <a:buNone/>
              <a:defRPr sz="3800"/>
            </a:pPr>
          </a:p>
        </p:txBody>
      </p:sp>
      <p:sp>
        <p:nvSpPr>
          <p:cNvPr id="95" name="Shape 9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Shape 102"/>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Shape 10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Shape 11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Shape 20"/>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Shape 21"/>
          <p:cNvSpPr/>
          <p:nvPr>
            <p:ph type="title"/>
          </p:nvPr>
        </p:nvSpPr>
        <p:spPr>
          <a:xfrm>
            <a:off x="1270000" y="6718300"/>
            <a:ext cx="10464800" cy="1422400"/>
          </a:xfrm>
          <a:prstGeom prst="rect">
            <a:avLst/>
          </a:prstGeom>
        </p:spPr>
        <p:txBody>
          <a:bodyPr anchor="b"/>
          <a:lstStyle/>
          <a:p>
            <a:pPr/>
            <a:r>
              <a:t>Title Text</a:t>
            </a:r>
          </a:p>
        </p:txBody>
      </p:sp>
      <p:sp>
        <p:nvSpPr>
          <p:cNvPr id="22" name="Shape 22"/>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0" algn="ctr">
              <a:spcBef>
                <a:spcPts val="0"/>
              </a:spcBef>
              <a:buSzTx/>
              <a:buNone/>
              <a:defRPr sz="3200"/>
            </a:lvl2pPr>
            <a:lvl3pPr marL="0" indent="0" algn="ctr">
              <a:spcBef>
                <a:spcPts val="0"/>
              </a:spcBef>
              <a:buSzTx/>
              <a:buNone/>
              <a:defRPr sz="3200"/>
            </a:lvl3pPr>
            <a:lvl4pPr marL="0" indent="0" algn="ctr">
              <a:spcBef>
                <a:spcPts val="0"/>
              </a:spcBef>
              <a:buSzTx/>
              <a:buNone/>
              <a:defRPr sz="3200"/>
            </a:lvl4pPr>
            <a:lvl5pPr marL="0" indent="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23" name="Shape 23"/>
          <p:cNvSpPr/>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Shape 30"/>
          <p:cNvSpPr/>
          <p:nvPr>
            <p:ph type="title"/>
          </p:nvPr>
        </p:nvSpPr>
        <p:spPr>
          <a:xfrm>
            <a:off x="1270000" y="3225800"/>
            <a:ext cx="10464800" cy="3302000"/>
          </a:xfrm>
          <a:prstGeom prst="rect">
            <a:avLst/>
          </a:prstGeom>
        </p:spPr>
        <p:txBody>
          <a:bodyPr/>
          <a:lstStyle/>
          <a:p>
            <a:pPr/>
            <a:r>
              <a:t>Title Text</a:t>
            </a:r>
          </a:p>
        </p:txBody>
      </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Shape 38"/>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Shape 39"/>
          <p:cNvSpPr/>
          <p:nvPr>
            <p:ph type="title"/>
          </p:nvPr>
        </p:nvSpPr>
        <p:spPr>
          <a:xfrm>
            <a:off x="952500" y="635000"/>
            <a:ext cx="5334000" cy="3987800"/>
          </a:xfrm>
          <a:prstGeom prst="rect">
            <a:avLst/>
          </a:prstGeom>
        </p:spPr>
        <p:txBody>
          <a:bodyPr anchor="b"/>
          <a:lstStyle>
            <a:lvl1pPr>
              <a:defRPr sz="6000"/>
            </a:lvl1pPr>
          </a:lstStyle>
          <a:p>
            <a:pPr/>
            <a:r>
              <a:t>Title Text</a:t>
            </a:r>
          </a:p>
        </p:txBody>
      </p:sp>
      <p:sp>
        <p:nvSpPr>
          <p:cNvPr id="40" name="Shape 40"/>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0" algn="ctr">
              <a:spcBef>
                <a:spcPts val="0"/>
              </a:spcBef>
              <a:buSzTx/>
              <a:buNone/>
              <a:defRPr sz="3200"/>
            </a:lvl2pPr>
            <a:lvl3pPr marL="0" indent="0" algn="ctr">
              <a:spcBef>
                <a:spcPts val="0"/>
              </a:spcBef>
              <a:buSzTx/>
              <a:buNone/>
              <a:defRPr sz="3200"/>
            </a:lvl3pPr>
            <a:lvl4pPr marL="0" indent="0" algn="ctr">
              <a:spcBef>
                <a:spcPts val="0"/>
              </a:spcBef>
              <a:buSzTx/>
              <a:buNone/>
              <a:defRPr sz="3200"/>
            </a:lvl4pPr>
            <a:lvl5pPr marL="0" indent="0" algn="ctr">
              <a:spcBef>
                <a:spcPts val="0"/>
              </a:spcBef>
              <a:buSzTx/>
              <a:buNone/>
              <a:defRPr sz="3200"/>
            </a:lvl5pPr>
          </a:lstStyle>
          <a:p>
            <a:pPr/>
            <a:r>
              <a:t>Body Level One</a:t>
            </a:r>
          </a:p>
          <a:p>
            <a:pPr lvl="1"/>
            <a:r>
              <a:t>Body Level Two</a:t>
            </a:r>
          </a:p>
          <a:p>
            <a:pPr lvl="2"/>
            <a:r>
              <a:t>Body Level Three</a:t>
            </a:r>
          </a:p>
          <a:p>
            <a:pPr lvl="3"/>
            <a:r>
              <a:t>Body Level Four</a:t>
            </a:r>
          </a:p>
          <a:p>
            <a:pPr lvl="4"/>
            <a:r>
              <a:t>Body Level Five</a:t>
            </a:r>
          </a:p>
        </p:txBody>
      </p:sp>
      <p:sp>
        <p:nvSpPr>
          <p:cNvPr id="41" name="Shape 4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Shape 48"/>
          <p:cNvSpPr/>
          <p:nvPr>
            <p:ph type="title"/>
          </p:nvPr>
        </p:nvSpPr>
        <p:spPr>
          <a:prstGeom prst="rect">
            <a:avLst/>
          </a:prstGeom>
        </p:spPr>
        <p:txBody>
          <a:bodyPr/>
          <a:lstStyle/>
          <a:p>
            <a:pPr/>
            <a:r>
              <a:t>Title Text</a:t>
            </a:r>
          </a:p>
        </p:txBody>
      </p:sp>
      <p:sp>
        <p:nvSpPr>
          <p:cNvPr id="49" name="Shape 4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Shape 56"/>
          <p:cNvSpPr/>
          <p:nvPr>
            <p:ph type="title"/>
          </p:nvPr>
        </p:nvSpPr>
        <p:spPr>
          <a:prstGeom prst="rect">
            <a:avLst/>
          </a:prstGeom>
        </p:spPr>
        <p:txBody>
          <a:bodyPr/>
          <a:lstStyle/>
          <a:p>
            <a:pPr/>
            <a:r>
              <a:t>Title Text</a:t>
            </a:r>
          </a:p>
        </p:txBody>
      </p:sp>
      <p:sp>
        <p:nvSpPr>
          <p:cNvPr id="57" name="Shape 57"/>
          <p:cNvSpPr/>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58" name="Shape 5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Shape 65"/>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Shape 66"/>
          <p:cNvSpPr/>
          <p:nvPr>
            <p:ph type="title"/>
          </p:nvPr>
        </p:nvSpPr>
        <p:spPr>
          <a:prstGeom prst="rect">
            <a:avLst/>
          </a:prstGeom>
        </p:spPr>
        <p:txBody>
          <a:bodyPr/>
          <a:lstStyle/>
          <a:p>
            <a:pPr/>
            <a:r>
              <a:t>Title Text</a:t>
            </a:r>
          </a:p>
        </p:txBody>
      </p:sp>
      <p:sp>
        <p:nvSpPr>
          <p:cNvPr id="67" name="Shape 67"/>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Body Level One</a:t>
            </a:r>
          </a:p>
          <a:p>
            <a:pPr lvl="1"/>
            <a:r>
              <a:t>Body Level Two</a:t>
            </a:r>
          </a:p>
          <a:p>
            <a:pPr lvl="2"/>
            <a:r>
              <a:t>Body Level Three</a:t>
            </a:r>
          </a:p>
          <a:p>
            <a:pPr lvl="3"/>
            <a:r>
              <a:t>Body Level Four</a:t>
            </a:r>
          </a:p>
          <a:p>
            <a:pPr lvl="4"/>
            <a:r>
              <a:t>Body Level Five</a:t>
            </a:r>
          </a:p>
        </p:txBody>
      </p:sp>
      <p:sp>
        <p:nvSpPr>
          <p:cNvPr id="68" name="Shape 6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Shape 75"/>
          <p:cNvSpPr/>
          <p:nvPr>
            <p:ph type="body" idx="1"/>
          </p:nvPr>
        </p:nvSpPr>
        <p:spPr>
          <a:xfrm>
            <a:off x="952500" y="1270000"/>
            <a:ext cx="11099800" cy="7213600"/>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76" name="Shape 7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Shape 83"/>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Shape 84"/>
          <p:cNvSpPr/>
          <p:nvPr>
            <p:ph type="pic" sz="quarter" idx="14"/>
          </p:nvPr>
        </p:nvSpPr>
        <p:spPr>
          <a:xfrm>
            <a:off x="6724518" y="889000"/>
            <a:ext cx="5334002" cy="3771900"/>
          </a:xfrm>
          <a:prstGeom prst="rect">
            <a:avLst/>
          </a:prstGeom>
        </p:spPr>
        <p:txBody>
          <a:bodyPr lIns="91439" tIns="45719" rIns="91439" bIns="45719" anchor="t">
            <a:noAutofit/>
          </a:bodyPr>
          <a:lstStyle/>
          <a:p>
            <a:pPr/>
          </a:p>
        </p:txBody>
      </p:sp>
      <p:sp>
        <p:nvSpPr>
          <p:cNvPr id="85" name="Shape 85"/>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Shape 86"/>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Title Text</a:t>
            </a:r>
          </a:p>
        </p:txBody>
      </p:sp>
      <p:sp>
        <p:nvSpPr>
          <p:cNvPr id="3" name="Shape 3"/>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hape 4"/>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1pPr>
      <a:lvl2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2pPr>
      <a:lvl3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3pPr>
      <a:lvl4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4pPr>
      <a:lvl5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5pPr>
      <a:lvl6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6pPr>
      <a:lvl7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7pPr>
      <a:lvl8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8pPr>
      <a:lvl9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Helvetica Light"/>
          <a:ea typeface="Helvetica Light"/>
          <a:cs typeface="Helvetica Light"/>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Helvetica Light"/>
          <a:ea typeface="Helvetica Light"/>
          <a:cs typeface="Helvetica Light"/>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1.png"/><Relationship Id="rId6" Type="http://schemas.openxmlformats.org/officeDocument/2006/relationships/image" Target="../media/image12.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51A8F9"/>
            </a:gs>
            <a:gs pos="100000">
              <a:schemeClr val="accent1"/>
            </a:gs>
          </a:gsLst>
          <a:lin ang="5400000" scaled="0"/>
        </a:gradFill>
      </p:bgPr>
    </p:bg>
    <p:spTree>
      <p:nvGrpSpPr>
        <p:cNvPr id="1" name=""/>
        <p:cNvGrpSpPr/>
        <p:nvPr/>
      </p:nvGrpSpPr>
      <p:grpSpPr>
        <a:xfrm>
          <a:off x="0" y="0"/>
          <a:ext cx="0" cy="0"/>
          <a:chOff x="0" y="0"/>
          <a:chExt cx="0" cy="0"/>
        </a:xfrm>
      </p:grpSpPr>
      <p:sp>
        <p:nvSpPr>
          <p:cNvPr id="119" name="Shape 119"/>
          <p:cNvSpPr/>
          <p:nvPr>
            <p:ph type="ctrTitle"/>
          </p:nvPr>
        </p:nvSpPr>
        <p:spPr>
          <a:prstGeom prst="rect">
            <a:avLst/>
          </a:prstGeom>
        </p:spPr>
        <p:txBody>
          <a:bodyPr/>
          <a:lstStyle/>
          <a:p>
            <a:pPr/>
            <a:r>
              <a:t>Project 2 rough draft</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51A8F9"/>
        </a:solidFill>
      </p:bgPr>
    </p:bg>
    <p:spTree>
      <p:nvGrpSpPr>
        <p:cNvPr id="1" name=""/>
        <p:cNvGrpSpPr/>
        <p:nvPr/>
      </p:nvGrpSpPr>
      <p:grpSpPr>
        <a:xfrm>
          <a:off x="0" y="0"/>
          <a:ext cx="0" cy="0"/>
          <a:chOff x="0" y="0"/>
          <a:chExt cx="0" cy="0"/>
        </a:xfrm>
      </p:grpSpPr>
      <p:sp>
        <p:nvSpPr>
          <p:cNvPr id="303" name="Shape 303"/>
          <p:cNvSpPr/>
          <p:nvPr>
            <p:ph type="subTitle" sz="quarter" idx="1"/>
          </p:nvPr>
        </p:nvSpPr>
        <p:spPr>
          <a:xfrm>
            <a:off x="1270000" y="16011"/>
            <a:ext cx="10464801" cy="553013"/>
          </a:xfrm>
          <a:prstGeom prst="rect">
            <a:avLst/>
          </a:prstGeom>
        </p:spPr>
        <p:txBody>
          <a:bodyPr/>
          <a:lstStyle>
            <a:lvl1pPr defTabSz="531622">
              <a:defRPr b="1" sz="2900" u="sng">
                <a:latin typeface="+mn-lt"/>
                <a:ea typeface="+mn-ea"/>
                <a:cs typeface="+mn-cs"/>
                <a:sym typeface="Helvetica"/>
              </a:defRPr>
            </a:lvl1pPr>
          </a:lstStyle>
          <a:p>
            <a:pPr/>
            <a:r>
              <a:t>SCREEN FLOW GUIDE</a:t>
            </a:r>
          </a:p>
        </p:txBody>
      </p:sp>
      <p:sp>
        <p:nvSpPr>
          <p:cNvPr id="304" name="Shape 304"/>
          <p:cNvSpPr/>
          <p:nvPr/>
        </p:nvSpPr>
        <p:spPr>
          <a:xfrm>
            <a:off x="3052247" y="1107463"/>
            <a:ext cx="2853038" cy="1808335"/>
          </a:xfrm>
          <a:prstGeom prst="rightArrow">
            <a:avLst>
              <a:gd name="adj1" fmla="val 32000"/>
              <a:gd name="adj2" fmla="val 58254"/>
            </a:avLst>
          </a:prstGeom>
          <a:solidFill>
            <a:schemeClr val="accent2"/>
          </a:solid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305" name="Shape 305"/>
          <p:cNvSpPr/>
          <p:nvPr/>
        </p:nvSpPr>
        <p:spPr>
          <a:xfrm>
            <a:off x="6450000" y="1403457"/>
            <a:ext cx="3594534" cy="106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b="1" sz="3200">
                <a:latin typeface="+mn-lt"/>
                <a:ea typeface="+mn-ea"/>
                <a:cs typeface="+mn-cs"/>
                <a:sym typeface="Helvetica"/>
              </a:defRPr>
            </a:lvl1pPr>
          </a:lstStyle>
          <a:p>
            <a:pPr/>
            <a:r>
              <a:t>NEXT CHARACTER</a:t>
            </a:r>
          </a:p>
        </p:txBody>
      </p:sp>
      <p:sp>
        <p:nvSpPr>
          <p:cNvPr id="306" name="Shape 306"/>
          <p:cNvSpPr/>
          <p:nvPr/>
        </p:nvSpPr>
        <p:spPr>
          <a:xfrm flipH="1">
            <a:off x="2879112" y="3061130"/>
            <a:ext cx="3199308" cy="1808337"/>
          </a:xfrm>
          <a:prstGeom prst="rightArrow">
            <a:avLst>
              <a:gd name="adj1" fmla="val 32000"/>
              <a:gd name="adj2" fmla="val 70691"/>
            </a:avLst>
          </a:prstGeom>
          <a:blipFill>
            <a:blip r:embed="rId2"/>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307" name="Shape 307"/>
          <p:cNvSpPr/>
          <p:nvPr/>
        </p:nvSpPr>
        <p:spPr>
          <a:xfrm>
            <a:off x="6875119" y="3515407"/>
            <a:ext cx="2744296" cy="106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defRPr b="1" sz="3200">
                <a:latin typeface="+mn-lt"/>
                <a:ea typeface="+mn-ea"/>
                <a:cs typeface="+mn-cs"/>
                <a:sym typeface="Helvetica"/>
              </a:defRPr>
            </a:pPr>
            <a:r>
              <a:t>PREVIOUS </a:t>
            </a:r>
          </a:p>
          <a:p>
            <a:pPr>
              <a:defRPr b="1" sz="3200">
                <a:latin typeface="+mn-lt"/>
                <a:ea typeface="+mn-ea"/>
                <a:cs typeface="+mn-cs"/>
                <a:sym typeface="Helvetica"/>
              </a:defRPr>
            </a:pPr>
            <a:r>
              <a:t>CHARACTER</a:t>
            </a:r>
          </a:p>
        </p:txBody>
      </p:sp>
      <p:pic>
        <p:nvPicPr>
          <p:cNvPr id="308" name="image5.png"/>
          <p:cNvPicPr>
            <a:picLocks noChangeAspect="1"/>
          </p:cNvPicPr>
          <p:nvPr/>
        </p:nvPicPr>
        <p:blipFill>
          <a:blip r:embed="rId3">
            <a:extLst/>
          </a:blip>
          <a:stretch>
            <a:fillRect/>
          </a:stretch>
        </p:blipFill>
        <p:spPr>
          <a:xfrm>
            <a:off x="3409632" y="5437077"/>
            <a:ext cx="1836060" cy="1737139"/>
          </a:xfrm>
          <a:prstGeom prst="rect">
            <a:avLst/>
          </a:prstGeom>
          <a:ln w="12700">
            <a:miter lim="400000"/>
          </a:ln>
        </p:spPr>
      </p:pic>
      <p:sp>
        <p:nvSpPr>
          <p:cNvPr id="309" name="Shape 309"/>
          <p:cNvSpPr/>
          <p:nvPr/>
        </p:nvSpPr>
        <p:spPr>
          <a:xfrm>
            <a:off x="6111247" y="5822948"/>
            <a:ext cx="4272040" cy="1066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defRPr b="1" sz="3200">
                <a:latin typeface="+mn-lt"/>
                <a:ea typeface="+mn-ea"/>
                <a:cs typeface="+mn-cs"/>
                <a:sym typeface="Helvetica"/>
              </a:defRPr>
            </a:pPr>
            <a:r>
              <a:t>HOME/CHARACTER </a:t>
            </a:r>
          </a:p>
          <a:p>
            <a:pPr>
              <a:defRPr b="1" sz="3200">
                <a:latin typeface="+mn-lt"/>
                <a:ea typeface="+mn-ea"/>
                <a:cs typeface="+mn-cs"/>
                <a:sym typeface="Helvetica"/>
              </a:defRPr>
            </a:pPr>
            <a:r>
              <a:t>NAVIGATION PAGE</a:t>
            </a:r>
          </a:p>
        </p:txBody>
      </p:sp>
      <p:grpSp>
        <p:nvGrpSpPr>
          <p:cNvPr id="312" name="Group 312"/>
          <p:cNvGrpSpPr/>
          <p:nvPr/>
        </p:nvGrpSpPr>
        <p:grpSpPr>
          <a:xfrm>
            <a:off x="3409632" y="7555771"/>
            <a:ext cx="2026730" cy="2036572"/>
            <a:chOff x="0" y="0"/>
            <a:chExt cx="2026729" cy="2036571"/>
          </a:xfrm>
        </p:grpSpPr>
        <p:pic>
          <p:nvPicPr>
            <p:cNvPr id="310" name="image2.png"/>
            <p:cNvPicPr>
              <a:picLocks noChangeAspect="1"/>
            </p:cNvPicPr>
            <p:nvPr/>
          </p:nvPicPr>
          <p:blipFill>
            <a:blip r:embed="rId4">
              <a:extLst/>
            </a:blip>
            <a:stretch>
              <a:fillRect/>
            </a:stretch>
          </p:blipFill>
          <p:spPr>
            <a:xfrm>
              <a:off x="127000" y="88900"/>
              <a:ext cx="1772729" cy="1706371"/>
            </a:xfrm>
            <a:prstGeom prst="rect">
              <a:avLst/>
            </a:prstGeom>
            <a:ln w="12700" cap="flat">
              <a:noFill/>
              <a:miter lim="400000"/>
            </a:ln>
            <a:effectLst/>
          </p:spPr>
        </p:pic>
        <p:pic>
          <p:nvPicPr>
            <p:cNvPr id="311" name="image12.png"/>
            <p:cNvPicPr>
              <a:picLocks noChangeAspect="1"/>
            </p:cNvPicPr>
            <p:nvPr/>
          </p:nvPicPr>
          <p:blipFill>
            <a:blip r:embed="rId5">
              <a:extLst/>
            </a:blip>
            <a:stretch>
              <a:fillRect/>
            </a:stretch>
          </p:blipFill>
          <p:spPr>
            <a:xfrm>
              <a:off x="0" y="0"/>
              <a:ext cx="2026730" cy="2036572"/>
            </a:xfrm>
            <a:prstGeom prst="rect">
              <a:avLst/>
            </a:prstGeom>
            <a:ln w="12700" cap="flat">
              <a:noFill/>
              <a:miter lim="400000"/>
            </a:ln>
            <a:effectLst/>
          </p:spPr>
        </p:pic>
      </p:grpSp>
      <p:pic>
        <p:nvPicPr>
          <p:cNvPr id="313" name="image13.png"/>
          <p:cNvPicPr>
            <a:picLocks noChangeAspect="1"/>
          </p:cNvPicPr>
          <p:nvPr/>
        </p:nvPicPr>
        <p:blipFill>
          <a:blip r:embed="rId6">
            <a:extLst/>
          </a:blip>
          <a:stretch>
            <a:fillRect/>
          </a:stretch>
        </p:blipFill>
        <p:spPr>
          <a:xfrm>
            <a:off x="4001203" y="7741825"/>
            <a:ext cx="843587" cy="843587"/>
          </a:xfrm>
          <a:prstGeom prst="rect">
            <a:avLst/>
          </a:prstGeom>
          <a:ln w="12700">
            <a:miter lim="400000"/>
          </a:ln>
        </p:spPr>
      </p:pic>
      <p:sp>
        <p:nvSpPr>
          <p:cNvPr id="314" name="Shape 314"/>
          <p:cNvSpPr/>
          <p:nvPr/>
        </p:nvSpPr>
        <p:spPr>
          <a:xfrm>
            <a:off x="6260941" y="7739308"/>
            <a:ext cx="3972653" cy="1270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defTabSz="362204">
              <a:defRPr b="1" sz="1900">
                <a:latin typeface="+mn-lt"/>
                <a:ea typeface="+mn-ea"/>
                <a:cs typeface="+mn-cs"/>
                <a:sym typeface="Helvetica"/>
              </a:defRPr>
            </a:lvl1pPr>
          </a:lstStyle>
          <a:p>
            <a:pPr/>
            <a:r>
              <a:t>CLICKABLE ICONS IN CHARACTER NAVIGATION PAGE WILL REDIRECT TO MATCHING CHARACTER PAGES </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bg>
      <p:bgPr>
        <a:solidFill>
          <a:schemeClr val="accent1">
            <a:satOff val="-36923"/>
            <a:lumOff val="15441"/>
          </a:schemeClr>
        </a:solidFill>
      </p:bgPr>
    </p:bg>
    <p:spTree>
      <p:nvGrpSpPr>
        <p:cNvPr id="1" name=""/>
        <p:cNvGrpSpPr/>
        <p:nvPr/>
      </p:nvGrpSpPr>
      <p:grpSpPr>
        <a:xfrm>
          <a:off x="0" y="0"/>
          <a:ext cx="0" cy="0"/>
          <a:chOff x="0" y="0"/>
          <a:chExt cx="0" cy="0"/>
        </a:xfrm>
      </p:grpSpPr>
      <p:sp>
        <p:nvSpPr>
          <p:cNvPr id="121" name="Shape 121"/>
          <p:cNvSpPr/>
          <p:nvPr/>
        </p:nvSpPr>
        <p:spPr>
          <a:xfrm>
            <a:off x="351077" y="716555"/>
            <a:ext cx="12302646" cy="8320491"/>
          </a:xfrm>
          <a:prstGeom prst="rect">
            <a:avLst/>
          </a:prstGeom>
          <a:solidFill>
            <a:schemeClr val="accent1">
              <a:satOff val="-36923"/>
              <a:lumOff val="15441"/>
            </a:schemeClr>
          </a:solidFill>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defTabSz="268559">
              <a:defRPr b="1" sz="2376" u="sng">
                <a:latin typeface="+mn-lt"/>
                <a:ea typeface="+mn-ea"/>
                <a:cs typeface="+mn-cs"/>
                <a:sym typeface="Helvetica"/>
              </a:defRPr>
            </a:pPr>
            <a:r>
              <a:t>Summary Statement</a:t>
            </a:r>
          </a:p>
          <a:p>
            <a:pPr defTabSz="268559">
              <a:lnSpc>
                <a:spcPct val="150000"/>
              </a:lnSpc>
              <a:defRPr sz="2376">
                <a:latin typeface="+mn-lt"/>
                <a:ea typeface="+mn-ea"/>
                <a:cs typeface="+mn-cs"/>
                <a:sym typeface="Helvetica"/>
              </a:defRPr>
            </a:pPr>
            <a:r>
              <a:t>	</a:t>
            </a:r>
          </a:p>
          <a:p>
            <a:pPr algn="l" defTabSz="268559">
              <a:lnSpc>
                <a:spcPct val="200000"/>
              </a:lnSpc>
              <a:defRPr sz="2112">
                <a:latin typeface="+mn-lt"/>
                <a:ea typeface="+mn-ea"/>
                <a:cs typeface="+mn-cs"/>
                <a:sym typeface="Helvetica"/>
              </a:defRPr>
            </a:pPr>
            <a:r>
              <a:t>	</a:t>
            </a:r>
            <a:r>
              <a:rPr b="1" i="1"/>
              <a:t>The Office </a:t>
            </a:r>
            <a:r>
              <a:t>is an award-winning television series, recorded in mockumentary-fashion, that follows the lives of office employees in Scranton, Pennsylvania as they work for the fictional</a:t>
            </a:r>
            <a:r>
              <a:rPr b="1"/>
              <a:t> Dunder Mifflin</a:t>
            </a:r>
            <a:r>
              <a:t> paper company.  The series’ perfect mix of blending situational humor with slapstick comedy, impeccable story writing, and a cast of characters whose relationships overflow with chemistry not only help make </a:t>
            </a:r>
            <a:r>
              <a:rPr b="1" i="1"/>
              <a:t>The Office</a:t>
            </a:r>
            <a:r>
              <a:t> a magnum opus for television and mockumentaries alike, but also allows it to stand the test of time and propel it to the upper echelon of modern-day classics.  </a:t>
            </a:r>
          </a:p>
          <a:p>
            <a:pPr algn="l" defTabSz="268559">
              <a:lnSpc>
                <a:spcPct val="200000"/>
              </a:lnSpc>
              <a:defRPr sz="2112">
                <a:latin typeface="+mn-lt"/>
                <a:ea typeface="+mn-ea"/>
                <a:cs typeface="+mn-cs"/>
                <a:sym typeface="Helvetica"/>
              </a:defRPr>
            </a:pPr>
            <a:r>
              <a:t>	Perhaps the most important factor that makes </a:t>
            </a:r>
            <a:r>
              <a:rPr b="1" i="1"/>
              <a:t>The Office</a:t>
            </a:r>
            <a:r>
              <a:t> so great is its cast members.  This presentation will be a character guide that will introduce new viewers of the show along with other audience groups to the tremendous cast members and hopefully help them understand the character dynamics and their importance in making the show a modern gem.  In it, the audience will get to familiarize themselves with character biographies, their motives and goals within the company, their personalities, their quirks and flaws, and their importance in the show.</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bg>
      <p:bgPr>
        <a:solidFill>
          <a:schemeClr val="accent1">
            <a:satOff val="-36923"/>
            <a:lumOff val="15441"/>
          </a:schemeClr>
        </a:solidFill>
      </p:bgPr>
    </p:bg>
    <p:spTree>
      <p:nvGrpSpPr>
        <p:cNvPr id="1" name=""/>
        <p:cNvGrpSpPr/>
        <p:nvPr/>
      </p:nvGrpSpPr>
      <p:grpSpPr>
        <a:xfrm>
          <a:off x="0" y="0"/>
          <a:ext cx="0" cy="0"/>
          <a:chOff x="0" y="0"/>
          <a:chExt cx="0" cy="0"/>
        </a:xfrm>
      </p:grpSpPr>
      <p:sp>
        <p:nvSpPr>
          <p:cNvPr id="123" name="Shape 123"/>
          <p:cNvSpPr/>
          <p:nvPr>
            <p:ph type="subTitle" idx="1"/>
          </p:nvPr>
        </p:nvSpPr>
        <p:spPr>
          <a:xfrm>
            <a:off x="905904" y="478083"/>
            <a:ext cx="11192992" cy="8797433"/>
          </a:xfrm>
          <a:prstGeom prst="rect">
            <a:avLst/>
          </a:prstGeom>
        </p:spPr>
        <p:txBody>
          <a:bodyPr/>
          <a:lstStyle/>
          <a:p>
            <a:pPr defTabSz="429768">
              <a:lnSpc>
                <a:spcPct val="150000"/>
              </a:lnSpc>
              <a:defRPr sz="3300" u="sng">
                <a:latin typeface="+mn-lt"/>
                <a:ea typeface="+mn-ea"/>
                <a:cs typeface="+mn-cs"/>
                <a:sym typeface="Helvetica"/>
              </a:defRPr>
            </a:pPr>
            <a:r>
              <a:t>USER PERSONA </a:t>
            </a:r>
          </a:p>
          <a:p>
            <a:pPr defTabSz="429768">
              <a:lnSpc>
                <a:spcPct val="150000"/>
              </a:lnSpc>
              <a:defRPr sz="3300" u="sng">
                <a:latin typeface="+mn-lt"/>
                <a:ea typeface="+mn-ea"/>
                <a:cs typeface="+mn-cs"/>
                <a:sym typeface="Helvetica"/>
              </a:defRPr>
            </a:pPr>
            <a:r>
              <a:t>1</a:t>
            </a:r>
          </a:p>
          <a:p>
            <a:pPr lvl="1" algn="l" defTabSz="429768">
              <a:lnSpc>
                <a:spcPct val="150000"/>
              </a:lnSpc>
              <a:defRPr b="1" sz="2200" u="sng">
                <a:latin typeface="+mn-lt"/>
                <a:ea typeface="+mn-ea"/>
                <a:cs typeface="+mn-cs"/>
                <a:sym typeface="Helvetica"/>
              </a:defRPr>
            </a:pPr>
            <a:r>
              <a:t>Viewers-</a:t>
            </a:r>
            <a:r>
              <a:rPr b="0" u="none"/>
              <a:t> </a:t>
            </a:r>
            <a:r>
              <a:rPr b="0" sz="1900" u="none"/>
              <a:t>The first user persona are the viewers.  These range from regular binge-watchers to bloggers/critics, both of whom are paramount in aiding a television series gain notoriety.  Binge-watchers are a new phenomenon that consists of a large variety of people, ranging from teenagers and college students to elderly men and women, due to the rise in internet services such as </a:t>
            </a:r>
            <a:r>
              <a:rPr b="0" i="1" sz="1900" u="none"/>
              <a:t>Netflix, Hulu, </a:t>
            </a:r>
            <a:r>
              <a:rPr b="0" sz="1900" u="none"/>
              <a:t>and </a:t>
            </a:r>
            <a:r>
              <a:rPr b="0" i="1" sz="1900" u="none"/>
              <a:t>Amazon Video.  </a:t>
            </a:r>
            <a:r>
              <a:rPr b="0" sz="1900" u="none"/>
              <a:t>As such, it is necessary to make a character guide that can appeal to the masses by utilizing attention-grabbing elements such as aesthetically-pleasing pictures as well as appropriate color schemes.  The character guide will also emphasize each character’s appeal, charisma, and relatability.  This, in turn could pique the user’s interest and ease their transition in getting into a new show.  The other demographic to consider are bloggers/critics.  Bloggers/critics are viewers who judge and critique the series based on their opinions, and high-profiled bloggers/critics can either attract or drive away a large amount of potential viewers.  Consequently, it is important to make a character guide that allows these bloggers/critics to wholly understand the characters and give them insights to the characters so that it may assist them in writing favorable reviews.</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bg>
      <p:bgPr>
        <a:solidFill>
          <a:schemeClr val="accent1">
            <a:satOff val="-36923"/>
            <a:lumOff val="15441"/>
          </a:schemeClr>
        </a:solidFill>
      </p:bgPr>
    </p:bg>
    <p:spTree>
      <p:nvGrpSpPr>
        <p:cNvPr id="1" name=""/>
        <p:cNvGrpSpPr/>
        <p:nvPr/>
      </p:nvGrpSpPr>
      <p:grpSpPr>
        <a:xfrm>
          <a:off x="0" y="0"/>
          <a:ext cx="0" cy="0"/>
          <a:chOff x="0" y="0"/>
          <a:chExt cx="0" cy="0"/>
        </a:xfrm>
      </p:grpSpPr>
      <p:sp>
        <p:nvSpPr>
          <p:cNvPr id="125" name="Shape 125"/>
          <p:cNvSpPr/>
          <p:nvPr>
            <p:ph type="subTitle" idx="1"/>
          </p:nvPr>
        </p:nvSpPr>
        <p:spPr>
          <a:xfrm>
            <a:off x="1270000" y="444500"/>
            <a:ext cx="10464800" cy="7218809"/>
          </a:xfrm>
          <a:prstGeom prst="rect">
            <a:avLst/>
          </a:prstGeom>
        </p:spPr>
        <p:txBody>
          <a:bodyPr/>
          <a:lstStyle/>
          <a:p>
            <a:pPr defTabSz="434340">
              <a:lnSpc>
                <a:spcPct val="150000"/>
              </a:lnSpc>
              <a:defRPr sz="3420" u="sng">
                <a:latin typeface="+mn-lt"/>
                <a:ea typeface="+mn-ea"/>
                <a:cs typeface="+mn-cs"/>
                <a:sym typeface="Helvetica"/>
              </a:defRPr>
            </a:pPr>
            <a:r>
              <a:t>USER PERSONA</a:t>
            </a:r>
          </a:p>
          <a:p>
            <a:pPr defTabSz="434340">
              <a:lnSpc>
                <a:spcPct val="150000"/>
              </a:lnSpc>
              <a:defRPr sz="3420" u="sng">
                <a:latin typeface="+mn-lt"/>
                <a:ea typeface="+mn-ea"/>
                <a:cs typeface="+mn-cs"/>
                <a:sym typeface="Helvetica"/>
              </a:defRPr>
            </a:pPr>
            <a:r>
              <a:t>2</a:t>
            </a:r>
          </a:p>
          <a:p>
            <a:pPr defTabSz="434340">
              <a:lnSpc>
                <a:spcPct val="170000"/>
              </a:lnSpc>
              <a:defRPr b="1" sz="1994" u="sng">
                <a:latin typeface="+mn-lt"/>
                <a:ea typeface="+mn-ea"/>
                <a:cs typeface="+mn-cs"/>
                <a:sym typeface="Helvetica"/>
              </a:defRPr>
            </a:pPr>
            <a:r>
              <a:t>Producers</a:t>
            </a:r>
            <a:r>
              <a:rPr b="0" u="none"/>
              <a:t>- The second user persona are the producers.  Producers are a vital part of a television program because they are the ones who oversee, manage, and pitch the program to television networks for the tv shows to be broadcasted.  With that in mind it is important to make a character guide that is clear and concise, in order to support the producer in promptly establishing a solid understanding of the show’s characters and their significance in making the show a worthy project to pursue.  Being able to outline direct and indirect relationships lets the producer recognize core characters and their part in the overall story. Another thing to consider in making this presentation will be a rating system based on the significance of the characters.  This is mainly for the producer to distinguish critical character elements and decide whether to add or drop certain characters that may be valuable or detrimental to the show.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bg>
      <p:bgPr>
        <a:solidFill>
          <a:schemeClr val="accent1">
            <a:satOff val="-36923"/>
            <a:lumOff val="15441"/>
          </a:schemeClr>
        </a:solidFill>
      </p:bgPr>
    </p:bg>
    <p:spTree>
      <p:nvGrpSpPr>
        <p:cNvPr id="1" name=""/>
        <p:cNvGrpSpPr/>
        <p:nvPr/>
      </p:nvGrpSpPr>
      <p:grpSpPr>
        <a:xfrm>
          <a:off x="0" y="0"/>
          <a:ext cx="0" cy="0"/>
          <a:chOff x="0" y="0"/>
          <a:chExt cx="0" cy="0"/>
        </a:xfrm>
      </p:grpSpPr>
      <p:sp>
        <p:nvSpPr>
          <p:cNvPr id="127" name="Shape 127"/>
          <p:cNvSpPr/>
          <p:nvPr>
            <p:ph type="subTitle" idx="1"/>
          </p:nvPr>
        </p:nvSpPr>
        <p:spPr>
          <a:xfrm>
            <a:off x="1270000" y="926791"/>
            <a:ext cx="10464801" cy="7900018"/>
          </a:xfrm>
          <a:prstGeom prst="rect">
            <a:avLst/>
          </a:prstGeom>
        </p:spPr>
        <p:txBody>
          <a:bodyPr/>
          <a:lstStyle/>
          <a:p>
            <a:pPr defTabSz="448055">
              <a:lnSpc>
                <a:spcPct val="150000"/>
              </a:lnSpc>
              <a:defRPr sz="3500" u="sng">
                <a:latin typeface="+mn-lt"/>
                <a:ea typeface="+mn-ea"/>
                <a:cs typeface="+mn-cs"/>
                <a:sym typeface="Helvetica"/>
              </a:defRPr>
            </a:pPr>
            <a:r>
              <a:t>USER PERSONA </a:t>
            </a:r>
          </a:p>
          <a:p>
            <a:pPr defTabSz="448055">
              <a:lnSpc>
                <a:spcPct val="150000"/>
              </a:lnSpc>
              <a:defRPr sz="3500" u="sng">
                <a:latin typeface="+mn-lt"/>
                <a:ea typeface="+mn-ea"/>
                <a:cs typeface="+mn-cs"/>
                <a:sym typeface="Helvetica"/>
              </a:defRPr>
            </a:pPr>
            <a:r>
              <a:t>3</a:t>
            </a:r>
          </a:p>
          <a:p>
            <a:pPr defTabSz="448055">
              <a:lnSpc>
                <a:spcPct val="150000"/>
              </a:lnSpc>
              <a:defRPr b="1" sz="2200" u="sng">
                <a:latin typeface="+mn-lt"/>
                <a:ea typeface="+mn-ea"/>
                <a:cs typeface="+mn-cs"/>
                <a:sym typeface="Helvetica"/>
              </a:defRPr>
            </a:pPr>
            <a:r>
              <a:t>Academy of Motion Picture Arts and Sciences</a:t>
            </a:r>
            <a:r>
              <a:rPr b="0" u="none"/>
              <a:t>- The last user persona for the presentation are the AMPAS.  These are organizations whose purpose is to acknowledge important films and television series based on their popularity, their technical merit, and their artistic excellence.  These committees are the driving force behind many television shows because of the value of their appraisal, which has the ability to launch a television series’ cast and crew into success and support their careers in future endeavors.  It is important to design a character guide with the inspection of sanctioning committees in mind and incorporate aspects/details that showcase the characters’ personal growth and their overall impact on our culture/society.  These aspects/details will display the artistic and technical progression in the series’ staff and crew, demonstrating the series’ ability to evolve as a whole.  </a:t>
            </a:r>
          </a:p>
        </p:txBody>
      </p:sp>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51A8F9"/>
        </a:solidFill>
      </p:bgPr>
    </p:bg>
    <p:spTree>
      <p:nvGrpSpPr>
        <p:cNvPr id="1" name=""/>
        <p:cNvGrpSpPr/>
        <p:nvPr/>
      </p:nvGrpSpPr>
      <p:grpSpPr>
        <a:xfrm>
          <a:off x="0" y="0"/>
          <a:ext cx="0" cy="0"/>
          <a:chOff x="0" y="0"/>
          <a:chExt cx="0" cy="0"/>
        </a:xfrm>
      </p:grpSpPr>
      <p:sp>
        <p:nvSpPr>
          <p:cNvPr id="129" name="Shape 129"/>
          <p:cNvSpPr/>
          <p:nvPr/>
        </p:nvSpPr>
        <p:spPr>
          <a:xfrm>
            <a:off x="1097181" y="961585"/>
            <a:ext cx="10810438" cy="7830430"/>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b="1" sz="2400" u="sng">
                <a:latin typeface="+mn-lt"/>
                <a:ea typeface="+mn-ea"/>
                <a:cs typeface="+mn-cs"/>
                <a:sym typeface="Helvetica"/>
              </a:defRPr>
            </a:lvl1pPr>
          </a:lstStyle>
          <a:p>
            <a:pPr/>
            <a:r>
              <a:t>TITLE PAGE  WIREFRAME</a:t>
            </a:r>
          </a:p>
        </p:txBody>
      </p:sp>
      <p:sp>
        <p:nvSpPr>
          <p:cNvPr id="130" name="Shape 130"/>
          <p:cNvSpPr/>
          <p:nvPr/>
        </p:nvSpPr>
        <p:spPr>
          <a:xfrm>
            <a:off x="1746810" y="1716155"/>
            <a:ext cx="9511180" cy="6067290"/>
          </a:xfrm>
          <a:prstGeom prst="rect">
            <a:avLst/>
          </a:prstGeom>
          <a:gradFill>
            <a:gsLst>
              <a:gs pos="0">
                <a:srgbClr val="FBFBFB"/>
              </a:gs>
              <a:gs pos="100000">
                <a:srgbClr val="000000"/>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sz="2400"/>
            </a:lvl1pPr>
          </a:lstStyle>
          <a:p>
            <a:pPr/>
            <a:r>
              <a:t>BACKGROUND IMAGE</a:t>
            </a:r>
          </a:p>
        </p:txBody>
      </p:sp>
      <p:sp>
        <p:nvSpPr>
          <p:cNvPr id="131" name="Shape 131"/>
          <p:cNvSpPr/>
          <p:nvPr/>
        </p:nvSpPr>
        <p:spPr>
          <a:xfrm>
            <a:off x="2380946" y="3120239"/>
            <a:ext cx="8242907" cy="3513121"/>
          </a:xfrm>
          <a:prstGeom prst="rect">
            <a:avLst/>
          </a:prstGeom>
          <a:gradFill>
            <a:gsLst>
              <a:gs pos="0">
                <a:srgbClr val="FBFBFB"/>
              </a:gs>
              <a:gs pos="100000">
                <a:srgbClr val="A6AAA9"/>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defRPr sz="2400"/>
            </a:lvl1pPr>
          </a:lstStyle>
          <a:p>
            <a:pPr/>
            <a:r>
              <a:t>PROJECT TITLE</a:t>
            </a:r>
          </a:p>
        </p:txBody>
      </p:sp>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51A8F9"/>
        </a:solidFill>
      </p:bgPr>
    </p:bg>
    <p:spTree>
      <p:nvGrpSpPr>
        <p:cNvPr id="1" name=""/>
        <p:cNvGrpSpPr/>
        <p:nvPr/>
      </p:nvGrpSpPr>
      <p:grpSpPr>
        <a:xfrm>
          <a:off x="0" y="0"/>
          <a:ext cx="0" cy="0"/>
          <a:chOff x="0" y="0"/>
          <a:chExt cx="0" cy="0"/>
        </a:xfrm>
      </p:grpSpPr>
      <p:sp>
        <p:nvSpPr>
          <p:cNvPr id="133" name="Shape 133"/>
          <p:cNvSpPr/>
          <p:nvPr/>
        </p:nvSpPr>
        <p:spPr>
          <a:xfrm>
            <a:off x="296937" y="296952"/>
            <a:ext cx="12410926" cy="9572546"/>
          </a:xfrm>
          <a:prstGeom prst="rect">
            <a:avLst/>
          </a:prstGeom>
          <a:solidFill>
            <a:srgbClr val="FFFFFF"/>
          </a:soli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b="1" sz="2400" u="sng">
                <a:latin typeface="+mn-lt"/>
                <a:ea typeface="+mn-ea"/>
                <a:cs typeface="+mn-cs"/>
                <a:sym typeface="Helvetica"/>
              </a:defRPr>
            </a:lvl1pPr>
          </a:lstStyle>
          <a:p>
            <a:pPr/>
            <a:r>
              <a:t>CHARACTER NAVIGATION SCREEN WIREFRAME</a:t>
            </a:r>
          </a:p>
        </p:txBody>
      </p:sp>
      <p:sp>
        <p:nvSpPr>
          <p:cNvPr id="134" name="Shape 134"/>
          <p:cNvSpPr/>
          <p:nvPr/>
        </p:nvSpPr>
        <p:spPr>
          <a:xfrm>
            <a:off x="500079" y="747960"/>
            <a:ext cx="12004642" cy="8670530"/>
          </a:xfrm>
          <a:prstGeom prst="rect">
            <a:avLst/>
          </a:prstGeom>
          <a:gradFill>
            <a:gsLst>
              <a:gs pos="0">
                <a:srgbClr val="A6AAA9"/>
              </a:gs>
              <a:gs pos="100000">
                <a:srgbClr val="DCDEE0"/>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defRPr sz="2400"/>
            </a:lvl1pPr>
          </a:lstStyle>
          <a:p>
            <a:pPr/>
            <a:r>
              <a:t>BACKGROUND IMAGE</a:t>
            </a:r>
          </a:p>
        </p:txBody>
      </p:sp>
      <p:sp>
        <p:nvSpPr>
          <p:cNvPr id="135" name="Shape 135"/>
          <p:cNvSpPr/>
          <p:nvPr/>
        </p:nvSpPr>
        <p:spPr>
          <a:xfrm>
            <a:off x="688074" y="1414869"/>
            <a:ext cx="5185346" cy="7336712"/>
          </a:xfrm>
          <a:prstGeom prst="rect">
            <a:avLst/>
          </a:prstGeom>
          <a:gradFill>
            <a:gsLst>
              <a:gs pos="0">
                <a:srgbClr val="FBFBFB"/>
              </a:gs>
              <a:gs pos="100000">
                <a:srgbClr val="53585F"/>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defRPr sz="2400"/>
            </a:pPr>
            <a:r>
              <a:t>CHARACTER ICONS</a:t>
            </a:r>
          </a:p>
          <a:p>
            <a:pPr>
              <a:defRPr sz="2400"/>
            </a:pPr>
            <a:r>
              <a:t>MAIN CAST</a:t>
            </a:r>
          </a:p>
        </p:txBody>
      </p:sp>
      <p:sp>
        <p:nvSpPr>
          <p:cNvPr id="136" name="Shape 136"/>
          <p:cNvSpPr/>
          <p:nvPr/>
        </p:nvSpPr>
        <p:spPr>
          <a:xfrm>
            <a:off x="6991190" y="1395976"/>
            <a:ext cx="5432550" cy="7374498"/>
          </a:xfrm>
          <a:prstGeom prst="rect">
            <a:avLst/>
          </a:prstGeom>
          <a:gradFill>
            <a:gsLst>
              <a:gs pos="0">
                <a:srgbClr val="FBFBFB"/>
              </a:gs>
              <a:gs pos="100000">
                <a:srgbClr val="53585F"/>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defRPr sz="2400"/>
            </a:pPr>
            <a:r>
              <a:t>CHARACTER ICONS</a:t>
            </a:r>
          </a:p>
          <a:p>
            <a:pPr>
              <a:defRPr sz="2400"/>
            </a:pPr>
            <a:r>
              <a:t>SECONDARY/SUPPORTING CAST</a:t>
            </a:r>
          </a:p>
        </p:txBody>
      </p:sp>
      <p:grpSp>
        <p:nvGrpSpPr>
          <p:cNvPr id="139" name="Group 139"/>
          <p:cNvGrpSpPr/>
          <p:nvPr/>
        </p:nvGrpSpPr>
        <p:grpSpPr>
          <a:xfrm>
            <a:off x="1597294" y="6029272"/>
            <a:ext cx="791427" cy="786471"/>
            <a:chOff x="0" y="0"/>
            <a:chExt cx="791425" cy="786470"/>
          </a:xfrm>
        </p:grpSpPr>
        <p:pic>
          <p:nvPicPr>
            <p:cNvPr id="137"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38"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42" name="Group 142"/>
          <p:cNvGrpSpPr/>
          <p:nvPr/>
        </p:nvGrpSpPr>
        <p:grpSpPr>
          <a:xfrm>
            <a:off x="1597294" y="3655380"/>
            <a:ext cx="791427" cy="786471"/>
            <a:chOff x="0" y="0"/>
            <a:chExt cx="791425" cy="786470"/>
          </a:xfrm>
        </p:grpSpPr>
        <p:pic>
          <p:nvPicPr>
            <p:cNvPr id="140"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41"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45" name="Group 145"/>
          <p:cNvGrpSpPr/>
          <p:nvPr/>
        </p:nvGrpSpPr>
        <p:grpSpPr>
          <a:xfrm>
            <a:off x="4048479" y="6029272"/>
            <a:ext cx="791426" cy="786471"/>
            <a:chOff x="0" y="0"/>
            <a:chExt cx="791425" cy="786470"/>
          </a:xfrm>
        </p:grpSpPr>
        <p:pic>
          <p:nvPicPr>
            <p:cNvPr id="143"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44"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48" name="Group 148"/>
          <p:cNvGrpSpPr/>
          <p:nvPr/>
        </p:nvGrpSpPr>
        <p:grpSpPr>
          <a:xfrm>
            <a:off x="4048479" y="3655380"/>
            <a:ext cx="791426" cy="786471"/>
            <a:chOff x="0" y="0"/>
            <a:chExt cx="791425" cy="786470"/>
          </a:xfrm>
        </p:grpSpPr>
        <p:pic>
          <p:nvPicPr>
            <p:cNvPr id="146"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47"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51" name="Group 151"/>
          <p:cNvGrpSpPr/>
          <p:nvPr/>
        </p:nvGrpSpPr>
        <p:grpSpPr>
          <a:xfrm>
            <a:off x="1252465" y="4698370"/>
            <a:ext cx="791426" cy="786472"/>
            <a:chOff x="0" y="0"/>
            <a:chExt cx="791425" cy="786470"/>
          </a:xfrm>
        </p:grpSpPr>
        <p:pic>
          <p:nvPicPr>
            <p:cNvPr id="149"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50"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54" name="Group 154"/>
          <p:cNvGrpSpPr/>
          <p:nvPr/>
        </p:nvGrpSpPr>
        <p:grpSpPr>
          <a:xfrm>
            <a:off x="2830145" y="2882955"/>
            <a:ext cx="791426" cy="786471"/>
            <a:chOff x="0" y="0"/>
            <a:chExt cx="791425" cy="786470"/>
          </a:xfrm>
        </p:grpSpPr>
        <p:pic>
          <p:nvPicPr>
            <p:cNvPr id="152"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53"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57" name="Group 157"/>
          <p:cNvGrpSpPr/>
          <p:nvPr/>
        </p:nvGrpSpPr>
        <p:grpSpPr>
          <a:xfrm>
            <a:off x="2830145" y="6946782"/>
            <a:ext cx="791426" cy="786471"/>
            <a:chOff x="0" y="0"/>
            <a:chExt cx="791425" cy="786470"/>
          </a:xfrm>
        </p:grpSpPr>
        <p:pic>
          <p:nvPicPr>
            <p:cNvPr id="155"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56"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60" name="Group 160"/>
          <p:cNvGrpSpPr/>
          <p:nvPr/>
        </p:nvGrpSpPr>
        <p:grpSpPr>
          <a:xfrm>
            <a:off x="4352415" y="4698370"/>
            <a:ext cx="791426" cy="786472"/>
            <a:chOff x="0" y="0"/>
            <a:chExt cx="791425" cy="786470"/>
          </a:xfrm>
        </p:grpSpPr>
        <p:pic>
          <p:nvPicPr>
            <p:cNvPr id="158"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59"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63" name="Group 163"/>
          <p:cNvGrpSpPr/>
          <p:nvPr/>
        </p:nvGrpSpPr>
        <p:grpSpPr>
          <a:xfrm>
            <a:off x="8106607" y="5804393"/>
            <a:ext cx="791426" cy="786471"/>
            <a:chOff x="0" y="0"/>
            <a:chExt cx="791425" cy="786470"/>
          </a:xfrm>
        </p:grpSpPr>
        <p:pic>
          <p:nvPicPr>
            <p:cNvPr id="161"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62"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66" name="Group 166"/>
          <p:cNvGrpSpPr/>
          <p:nvPr/>
        </p:nvGrpSpPr>
        <p:grpSpPr>
          <a:xfrm>
            <a:off x="8106607" y="3430501"/>
            <a:ext cx="791426" cy="786471"/>
            <a:chOff x="0" y="0"/>
            <a:chExt cx="791425" cy="786470"/>
          </a:xfrm>
        </p:grpSpPr>
        <p:pic>
          <p:nvPicPr>
            <p:cNvPr id="164"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65"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69" name="Group 169"/>
          <p:cNvGrpSpPr/>
          <p:nvPr/>
        </p:nvGrpSpPr>
        <p:grpSpPr>
          <a:xfrm>
            <a:off x="10557791" y="5804393"/>
            <a:ext cx="791426" cy="786471"/>
            <a:chOff x="0" y="0"/>
            <a:chExt cx="791425" cy="786470"/>
          </a:xfrm>
        </p:grpSpPr>
        <p:pic>
          <p:nvPicPr>
            <p:cNvPr id="167"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68"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72" name="Group 172"/>
          <p:cNvGrpSpPr/>
          <p:nvPr/>
        </p:nvGrpSpPr>
        <p:grpSpPr>
          <a:xfrm>
            <a:off x="10557791" y="3430501"/>
            <a:ext cx="791426" cy="786471"/>
            <a:chOff x="0" y="0"/>
            <a:chExt cx="791425" cy="786470"/>
          </a:xfrm>
        </p:grpSpPr>
        <p:pic>
          <p:nvPicPr>
            <p:cNvPr id="170"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71"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75" name="Group 175"/>
          <p:cNvGrpSpPr/>
          <p:nvPr/>
        </p:nvGrpSpPr>
        <p:grpSpPr>
          <a:xfrm>
            <a:off x="7761777" y="4473491"/>
            <a:ext cx="791426" cy="786471"/>
            <a:chOff x="0" y="0"/>
            <a:chExt cx="791425" cy="786470"/>
          </a:xfrm>
        </p:grpSpPr>
        <p:pic>
          <p:nvPicPr>
            <p:cNvPr id="173"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74"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78" name="Group 178"/>
          <p:cNvGrpSpPr/>
          <p:nvPr/>
        </p:nvGrpSpPr>
        <p:grpSpPr>
          <a:xfrm>
            <a:off x="9339457" y="2658076"/>
            <a:ext cx="791426" cy="786471"/>
            <a:chOff x="0" y="0"/>
            <a:chExt cx="791425" cy="786470"/>
          </a:xfrm>
        </p:grpSpPr>
        <p:pic>
          <p:nvPicPr>
            <p:cNvPr id="176"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77"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81" name="Group 181"/>
          <p:cNvGrpSpPr/>
          <p:nvPr/>
        </p:nvGrpSpPr>
        <p:grpSpPr>
          <a:xfrm>
            <a:off x="9339457" y="6721903"/>
            <a:ext cx="791426" cy="786471"/>
            <a:chOff x="0" y="0"/>
            <a:chExt cx="791425" cy="786470"/>
          </a:xfrm>
        </p:grpSpPr>
        <p:pic>
          <p:nvPicPr>
            <p:cNvPr id="179"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80"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grpSp>
        <p:nvGrpSpPr>
          <p:cNvPr id="184" name="Group 184"/>
          <p:cNvGrpSpPr/>
          <p:nvPr/>
        </p:nvGrpSpPr>
        <p:grpSpPr>
          <a:xfrm>
            <a:off x="10861727" y="4473491"/>
            <a:ext cx="791426" cy="786471"/>
            <a:chOff x="0" y="0"/>
            <a:chExt cx="791425" cy="786470"/>
          </a:xfrm>
        </p:grpSpPr>
        <p:pic>
          <p:nvPicPr>
            <p:cNvPr id="182" name="image2.png"/>
            <p:cNvPicPr>
              <a:picLocks noChangeAspect="1"/>
            </p:cNvPicPr>
            <p:nvPr/>
          </p:nvPicPr>
          <p:blipFill>
            <a:blip r:embed="rId2">
              <a:extLst/>
            </a:blip>
            <a:stretch>
              <a:fillRect/>
            </a:stretch>
          </p:blipFill>
          <p:spPr>
            <a:xfrm>
              <a:off x="36555" y="25588"/>
              <a:ext cx="718315" cy="691427"/>
            </a:xfrm>
            <a:prstGeom prst="rect">
              <a:avLst/>
            </a:prstGeom>
            <a:ln w="12700" cap="flat">
              <a:noFill/>
              <a:miter lim="400000"/>
            </a:ln>
            <a:effectLst/>
          </p:spPr>
        </p:pic>
        <p:pic>
          <p:nvPicPr>
            <p:cNvPr id="183" name="image3.png"/>
            <p:cNvPicPr>
              <a:picLocks noChangeAspect="1"/>
            </p:cNvPicPr>
            <p:nvPr/>
          </p:nvPicPr>
          <p:blipFill>
            <a:blip r:embed="rId3">
              <a:extLst/>
            </a:blip>
            <a:stretch>
              <a:fillRect/>
            </a:stretch>
          </p:blipFill>
          <p:spPr>
            <a:xfrm>
              <a:off x="0" y="0"/>
              <a:ext cx="791426" cy="786471"/>
            </a:xfrm>
            <a:prstGeom prst="rect">
              <a:avLst/>
            </a:prstGeom>
            <a:ln w="12700" cap="flat">
              <a:noFill/>
              <a:miter lim="400000"/>
            </a:ln>
            <a:effectLst/>
          </p:spPr>
        </p:pic>
      </p:grpSp>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51A8F9"/>
        </a:solidFill>
      </p:bgPr>
    </p:bg>
    <p:spTree>
      <p:nvGrpSpPr>
        <p:cNvPr id="1" name=""/>
        <p:cNvGrpSpPr/>
        <p:nvPr/>
      </p:nvGrpSpPr>
      <p:grpSpPr>
        <a:xfrm>
          <a:off x="0" y="0"/>
          <a:ext cx="0" cy="0"/>
          <a:chOff x="0" y="0"/>
          <a:chExt cx="0" cy="0"/>
        </a:xfrm>
      </p:grpSpPr>
      <p:sp>
        <p:nvSpPr>
          <p:cNvPr id="186" name="Shape 186"/>
          <p:cNvSpPr/>
          <p:nvPr/>
        </p:nvSpPr>
        <p:spPr>
          <a:xfrm>
            <a:off x="1202464" y="520426"/>
            <a:ext cx="10599872" cy="9166494"/>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pPr>
          </a:p>
        </p:txBody>
      </p:sp>
      <p:grpSp>
        <p:nvGrpSpPr>
          <p:cNvPr id="189" name="Group 189"/>
          <p:cNvGrpSpPr/>
          <p:nvPr/>
        </p:nvGrpSpPr>
        <p:grpSpPr>
          <a:xfrm>
            <a:off x="1539929" y="1125661"/>
            <a:ext cx="2749535" cy="2732321"/>
            <a:chOff x="0" y="0"/>
            <a:chExt cx="2749534" cy="2732320"/>
          </a:xfrm>
        </p:grpSpPr>
        <p:pic>
          <p:nvPicPr>
            <p:cNvPr id="187" name="image2.png"/>
            <p:cNvPicPr>
              <a:picLocks noChangeAspect="1"/>
            </p:cNvPicPr>
            <p:nvPr/>
          </p:nvPicPr>
          <p:blipFill>
            <a:blip r:embed="rId2">
              <a:extLst/>
            </a:blip>
            <a:stretch>
              <a:fillRect/>
            </a:stretch>
          </p:blipFill>
          <p:spPr>
            <a:xfrm>
              <a:off x="126999" y="88900"/>
              <a:ext cx="2495536" cy="2402120"/>
            </a:xfrm>
            <a:prstGeom prst="rect">
              <a:avLst/>
            </a:prstGeom>
            <a:ln w="12700" cap="flat">
              <a:noFill/>
              <a:miter lim="400000"/>
            </a:ln>
            <a:effectLst/>
          </p:spPr>
        </p:pic>
        <p:pic>
          <p:nvPicPr>
            <p:cNvPr id="188" name="image3.png"/>
            <p:cNvPicPr>
              <a:picLocks noChangeAspect="1"/>
            </p:cNvPicPr>
            <p:nvPr/>
          </p:nvPicPr>
          <p:blipFill>
            <a:blip r:embed="rId3">
              <a:extLst/>
            </a:blip>
            <a:stretch>
              <a:fillRect/>
            </a:stretch>
          </p:blipFill>
          <p:spPr>
            <a:xfrm>
              <a:off x="0" y="0"/>
              <a:ext cx="2749535" cy="2732321"/>
            </a:xfrm>
            <a:prstGeom prst="rect">
              <a:avLst/>
            </a:prstGeom>
            <a:ln w="12700" cap="flat">
              <a:noFill/>
              <a:miter lim="400000"/>
            </a:ln>
            <a:effectLst/>
          </p:spPr>
        </p:pic>
      </p:grpSp>
      <p:sp>
        <p:nvSpPr>
          <p:cNvPr id="190" name="Shape 190"/>
          <p:cNvSpPr/>
          <p:nvPr/>
        </p:nvSpPr>
        <p:spPr>
          <a:xfrm>
            <a:off x="3961362" y="-4522"/>
            <a:ext cx="5082076" cy="442121"/>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426466">
              <a:defRPr b="1" sz="1700" u="sng">
                <a:latin typeface="+mn-lt"/>
                <a:ea typeface="+mn-ea"/>
                <a:cs typeface="+mn-cs"/>
                <a:sym typeface="Helvetica"/>
              </a:defRPr>
            </a:lvl1pPr>
          </a:lstStyle>
          <a:p>
            <a:pPr/>
            <a:r>
              <a:t>CHARACTER SCREEN WIREFRAME</a:t>
            </a:r>
          </a:p>
        </p:txBody>
      </p:sp>
      <p:sp>
        <p:nvSpPr>
          <p:cNvPr id="191" name="Shape 191"/>
          <p:cNvSpPr/>
          <p:nvPr/>
        </p:nvSpPr>
        <p:spPr>
          <a:xfrm>
            <a:off x="1254046" y="4321155"/>
            <a:ext cx="10496709" cy="3352325"/>
          </a:xfrm>
          <a:prstGeom prst="rect">
            <a:avLst/>
          </a:prstGeom>
          <a:gradFill>
            <a:gsLst>
              <a:gs pos="0">
                <a:srgbClr val="FBFBFB"/>
              </a:gs>
              <a:gs pos="100000">
                <a:srgbClr val="A7A7A7"/>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defRPr sz="2400"/>
            </a:lvl1pPr>
          </a:lstStyle>
          <a:p>
            <a:pPr/>
            <a:r>
              <a:t>Character Bio, motives, growth</a:t>
            </a:r>
          </a:p>
        </p:txBody>
      </p:sp>
      <p:sp>
        <p:nvSpPr>
          <p:cNvPr id="192" name="Shape 192"/>
          <p:cNvSpPr/>
          <p:nvPr/>
        </p:nvSpPr>
        <p:spPr>
          <a:xfrm>
            <a:off x="1985287" y="3661787"/>
            <a:ext cx="1858817" cy="547523"/>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362204">
              <a:defRPr sz="1400"/>
            </a:lvl1pPr>
          </a:lstStyle>
          <a:p>
            <a:pPr/>
            <a:r>
              <a:t>company name/logo</a:t>
            </a:r>
          </a:p>
        </p:txBody>
      </p:sp>
      <p:sp>
        <p:nvSpPr>
          <p:cNvPr id="193" name="Shape 193"/>
          <p:cNvSpPr/>
          <p:nvPr/>
        </p:nvSpPr>
        <p:spPr>
          <a:xfrm>
            <a:off x="1233338" y="548259"/>
            <a:ext cx="1218914" cy="442121"/>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373886">
              <a:defRPr sz="1500"/>
            </a:lvl1pPr>
          </a:lstStyle>
          <a:p>
            <a:pPr/>
            <a:r>
              <a:t>HOME ICON</a:t>
            </a:r>
          </a:p>
        </p:txBody>
      </p:sp>
      <p:sp>
        <p:nvSpPr>
          <p:cNvPr id="194" name="Shape 194"/>
          <p:cNvSpPr/>
          <p:nvPr/>
        </p:nvSpPr>
        <p:spPr>
          <a:xfrm>
            <a:off x="4923568" y="1406859"/>
            <a:ext cx="6690163" cy="1115135"/>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432308">
              <a:defRPr sz="3000"/>
            </a:lvl1pPr>
          </a:lstStyle>
          <a:p>
            <a:pPr/>
            <a:r>
              <a:t>Character Name</a:t>
            </a:r>
          </a:p>
        </p:txBody>
      </p:sp>
      <p:sp>
        <p:nvSpPr>
          <p:cNvPr id="195" name="Shape 195"/>
          <p:cNvSpPr/>
          <p:nvPr/>
        </p:nvSpPr>
        <p:spPr>
          <a:xfrm>
            <a:off x="5485939" y="2622738"/>
            <a:ext cx="6130557" cy="1527176"/>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defTabSz="327152">
              <a:defRPr sz="1300"/>
            </a:pPr>
            <a:r>
              <a:t>Character Info: </a:t>
            </a:r>
          </a:p>
          <a:p>
            <a:pPr defTabSz="327152">
              <a:defRPr sz="1300"/>
            </a:pPr>
            <a:r>
              <a:t>birthdate</a:t>
            </a:r>
          </a:p>
          <a:p>
            <a:pPr defTabSz="327152">
              <a:defRPr sz="1300"/>
            </a:pPr>
            <a:r>
              <a:t>age</a:t>
            </a:r>
          </a:p>
          <a:p>
            <a:pPr defTabSz="327152">
              <a:defRPr sz="1300"/>
            </a:pPr>
            <a:r>
              <a:t>likes</a:t>
            </a:r>
          </a:p>
          <a:p>
            <a:pPr defTabSz="327152">
              <a:defRPr sz="1300"/>
            </a:pPr>
            <a:r>
              <a:t>dislikes</a:t>
            </a:r>
          </a:p>
          <a:p>
            <a:pPr defTabSz="327152">
              <a:defRPr sz="1300"/>
            </a:pPr>
            <a:r>
              <a:t>eye color</a:t>
            </a:r>
          </a:p>
          <a:p>
            <a:pPr defTabSz="327152">
              <a:defRPr sz="1300"/>
            </a:pPr>
            <a:r>
              <a:t>hair color</a:t>
            </a:r>
          </a:p>
        </p:txBody>
      </p:sp>
      <p:sp>
        <p:nvSpPr>
          <p:cNvPr id="196" name="Shape 196"/>
          <p:cNvSpPr/>
          <p:nvPr/>
        </p:nvSpPr>
        <p:spPr>
          <a:xfrm>
            <a:off x="9639928" y="8932800"/>
            <a:ext cx="1858817" cy="709138"/>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484886">
              <a:defRPr sz="1900"/>
            </a:lvl1pPr>
          </a:lstStyle>
          <a:p>
            <a:pPr/>
            <a:r>
              <a:t>Next Button</a:t>
            </a:r>
          </a:p>
        </p:txBody>
      </p:sp>
      <p:sp>
        <p:nvSpPr>
          <p:cNvPr id="197" name="Shape 197"/>
          <p:cNvSpPr/>
          <p:nvPr/>
        </p:nvSpPr>
        <p:spPr>
          <a:xfrm>
            <a:off x="1465679" y="8932800"/>
            <a:ext cx="1858817" cy="709138"/>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484886">
              <a:defRPr sz="1900"/>
            </a:lvl1pPr>
          </a:lstStyle>
          <a:p>
            <a:pPr/>
            <a:r>
              <a:t>Back Button</a:t>
            </a:r>
          </a:p>
        </p:txBody>
      </p:sp>
      <p:sp>
        <p:nvSpPr>
          <p:cNvPr id="198" name="Shape 198"/>
          <p:cNvSpPr/>
          <p:nvPr/>
        </p:nvSpPr>
        <p:spPr>
          <a:xfrm>
            <a:off x="1465678" y="7785325"/>
            <a:ext cx="10073444" cy="900126"/>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a:defRPr sz="2400"/>
            </a:lvl1pPr>
          </a:lstStyle>
          <a:p>
            <a:pPr/>
            <a:r>
              <a:t>fun facts</a:t>
            </a:r>
          </a:p>
        </p:txBody>
      </p:sp>
      <p:sp>
        <p:nvSpPr>
          <p:cNvPr id="199" name="Shape 199"/>
          <p:cNvSpPr/>
          <p:nvPr/>
        </p:nvSpPr>
        <p:spPr>
          <a:xfrm>
            <a:off x="7023786" y="548258"/>
            <a:ext cx="4161464" cy="442122"/>
          </a:xfrm>
          <a:prstGeom prst="rect">
            <a:avLst/>
          </a:prstGeom>
          <a:gradFill>
            <a:gsLst>
              <a:gs pos="0">
                <a:srgbClr val="FBFBFB"/>
              </a:gs>
              <a:gs pos="100000">
                <a:srgbClr val="BEBEBE"/>
              </a:gs>
            </a:gsLst>
            <a:lin ang="5400000"/>
          </a:gra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lvl1pPr defTabSz="549148">
              <a:defRPr sz="2200"/>
            </a:lvl1pPr>
          </a:lstStyle>
          <a:p>
            <a:pPr/>
            <a:r>
              <a:t>character importance scale</a:t>
            </a:r>
          </a:p>
        </p:txBody>
      </p:sp>
      <p:sp>
        <p:nvSpPr>
          <p:cNvPr id="200" name="Shape 200"/>
          <p:cNvSpPr/>
          <p:nvPr/>
        </p:nvSpPr>
        <p:spPr>
          <a:xfrm>
            <a:off x="2158397" y="1776541"/>
            <a:ext cx="1512598" cy="375770"/>
          </a:xfrm>
          <a:prstGeom prst="rect">
            <a:avLst/>
          </a:prstGeom>
          <a:solidFill>
            <a:srgbClr val="000000"/>
          </a:solidFill>
          <a:ln w="12700">
            <a:miter lim="400000"/>
          </a:ln>
          <a:effectLst>
            <a:outerShdw sx="100000" sy="100000" kx="0" ky="0" algn="b" rotWithShape="0" blurRad="38100" dist="25400" dir="5400000">
              <a:srgbClr val="000000">
                <a:alpha val="50000"/>
              </a:srgbClr>
            </a:outerShdw>
          </a:effectLst>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286258">
              <a:defRPr b="1" sz="1100">
                <a:solidFill>
                  <a:srgbClr val="FFFFFF"/>
                </a:solidFill>
                <a:latin typeface="+mn-lt"/>
                <a:ea typeface="+mn-ea"/>
                <a:cs typeface="+mn-cs"/>
                <a:sym typeface="Helvetica"/>
              </a:defRPr>
            </a:lvl1pPr>
          </a:lstStyle>
          <a:p>
            <a:pPr/>
            <a:r>
              <a:t>CHARACTER FACE</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51A8F9"/>
            </a:gs>
            <a:gs pos="100000">
              <a:schemeClr val="accent1"/>
            </a:gs>
          </a:gsLst>
          <a:lin ang="5400000" scaled="0"/>
        </a:gradFill>
      </p:bgPr>
    </p:bg>
    <p:spTree>
      <p:nvGrpSpPr>
        <p:cNvPr id="1" name=""/>
        <p:cNvGrpSpPr/>
        <p:nvPr/>
      </p:nvGrpSpPr>
      <p:grpSpPr>
        <a:xfrm>
          <a:off x="0" y="0"/>
          <a:ext cx="0" cy="0"/>
          <a:chOff x="0" y="0"/>
          <a:chExt cx="0" cy="0"/>
        </a:xfrm>
      </p:grpSpPr>
      <p:sp>
        <p:nvSpPr>
          <p:cNvPr id="202" name="Shape 202"/>
          <p:cNvSpPr/>
          <p:nvPr>
            <p:ph type="subTitle" sz="quarter" idx="1"/>
          </p:nvPr>
        </p:nvSpPr>
        <p:spPr>
          <a:xfrm>
            <a:off x="2234796" y="8990428"/>
            <a:ext cx="8535208" cy="657551"/>
          </a:xfrm>
          <a:prstGeom prst="rect">
            <a:avLst/>
          </a:prstGeom>
        </p:spPr>
        <p:txBody>
          <a:bodyPr/>
          <a:lstStyle>
            <a:lvl1pPr defTabSz="537462">
              <a:defRPr b="1" sz="3600" u="sng">
                <a:latin typeface="+mn-lt"/>
                <a:ea typeface="+mn-ea"/>
                <a:cs typeface="+mn-cs"/>
                <a:sym typeface="Helvetica"/>
              </a:defRPr>
            </a:lvl1pPr>
          </a:lstStyle>
          <a:p>
            <a:pPr/>
            <a:r>
              <a:t>SCREEN FLOW</a:t>
            </a:r>
          </a:p>
        </p:txBody>
      </p:sp>
      <p:grpSp>
        <p:nvGrpSpPr>
          <p:cNvPr id="205" name="Group 205"/>
          <p:cNvGrpSpPr/>
          <p:nvPr/>
        </p:nvGrpSpPr>
        <p:grpSpPr>
          <a:xfrm>
            <a:off x="662530" y="585235"/>
            <a:ext cx="1495085" cy="1557984"/>
            <a:chOff x="0" y="0"/>
            <a:chExt cx="1495083" cy="1557983"/>
          </a:xfrm>
        </p:grpSpPr>
        <p:sp>
          <p:nvSpPr>
            <p:cNvPr id="203" name="Shape 203"/>
            <p:cNvSpPr/>
            <p:nvPr/>
          </p:nvSpPr>
          <p:spPr>
            <a:xfrm>
              <a:off x="-1" y="-1"/>
              <a:ext cx="1495085"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04" name="Shape 204"/>
            <p:cNvSpPr/>
            <p:nvPr/>
          </p:nvSpPr>
          <p:spPr>
            <a:xfrm>
              <a:off x="-1" y="544041"/>
              <a:ext cx="1495085"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08" name="Group 208"/>
          <p:cNvGrpSpPr/>
          <p:nvPr/>
        </p:nvGrpSpPr>
        <p:grpSpPr>
          <a:xfrm>
            <a:off x="5068999" y="3939619"/>
            <a:ext cx="2866803" cy="1874361"/>
            <a:chOff x="0" y="0"/>
            <a:chExt cx="2866801" cy="1874360"/>
          </a:xfrm>
        </p:grpSpPr>
        <p:sp>
          <p:nvSpPr>
            <p:cNvPr id="206" name="Shape 206"/>
            <p:cNvSpPr/>
            <p:nvPr/>
          </p:nvSpPr>
          <p:spPr>
            <a:xfrm>
              <a:off x="0" y="-1"/>
              <a:ext cx="2866802" cy="1874362"/>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07" name="Shape 207"/>
            <p:cNvSpPr/>
            <p:nvPr/>
          </p:nvSpPr>
          <p:spPr>
            <a:xfrm>
              <a:off x="0" y="333930"/>
              <a:ext cx="2866802" cy="12065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NAVIGATION SCREEN</a:t>
              </a:r>
            </a:p>
          </p:txBody>
        </p:sp>
      </p:grpSp>
      <p:grpSp>
        <p:nvGrpSpPr>
          <p:cNvPr id="211" name="Group 211"/>
          <p:cNvGrpSpPr/>
          <p:nvPr/>
        </p:nvGrpSpPr>
        <p:grpSpPr>
          <a:xfrm>
            <a:off x="2676848" y="665959"/>
            <a:ext cx="1533851" cy="1557984"/>
            <a:chOff x="0" y="0"/>
            <a:chExt cx="1533849" cy="1557983"/>
          </a:xfrm>
        </p:grpSpPr>
        <p:sp>
          <p:nvSpPr>
            <p:cNvPr id="209" name="Shape 209"/>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10" name="Shape 210"/>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14" name="Group 214"/>
          <p:cNvGrpSpPr/>
          <p:nvPr/>
        </p:nvGrpSpPr>
        <p:grpSpPr>
          <a:xfrm>
            <a:off x="4691165" y="585235"/>
            <a:ext cx="1533851" cy="1557984"/>
            <a:chOff x="0" y="0"/>
            <a:chExt cx="1533849" cy="1557983"/>
          </a:xfrm>
        </p:grpSpPr>
        <p:sp>
          <p:nvSpPr>
            <p:cNvPr id="212" name="Shape 212"/>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13" name="Shape 213"/>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17" name="Group 217"/>
          <p:cNvGrpSpPr/>
          <p:nvPr/>
        </p:nvGrpSpPr>
        <p:grpSpPr>
          <a:xfrm>
            <a:off x="6705483" y="585235"/>
            <a:ext cx="1533851" cy="1557984"/>
            <a:chOff x="0" y="0"/>
            <a:chExt cx="1533849" cy="1557983"/>
          </a:xfrm>
        </p:grpSpPr>
        <p:sp>
          <p:nvSpPr>
            <p:cNvPr id="215" name="Shape 215"/>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16" name="Shape 216"/>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20" name="Group 220"/>
          <p:cNvGrpSpPr/>
          <p:nvPr/>
        </p:nvGrpSpPr>
        <p:grpSpPr>
          <a:xfrm>
            <a:off x="8719801" y="585235"/>
            <a:ext cx="1533851" cy="1557984"/>
            <a:chOff x="0" y="0"/>
            <a:chExt cx="1533849" cy="1557983"/>
          </a:xfrm>
        </p:grpSpPr>
        <p:sp>
          <p:nvSpPr>
            <p:cNvPr id="218" name="Shape 218"/>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19" name="Shape 219"/>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23" name="Group 223"/>
          <p:cNvGrpSpPr/>
          <p:nvPr/>
        </p:nvGrpSpPr>
        <p:grpSpPr>
          <a:xfrm>
            <a:off x="10734120" y="585235"/>
            <a:ext cx="1533850" cy="1557984"/>
            <a:chOff x="0" y="0"/>
            <a:chExt cx="1533849" cy="1557983"/>
          </a:xfrm>
        </p:grpSpPr>
        <p:sp>
          <p:nvSpPr>
            <p:cNvPr id="221" name="Shape 221"/>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22" name="Shape 222"/>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sp>
        <p:nvSpPr>
          <p:cNvPr id="224" name="Shape 224"/>
          <p:cNvSpPr/>
          <p:nvPr/>
        </p:nvSpPr>
        <p:spPr>
          <a:xfrm rot="12960000">
            <a:off x="1503471" y="3042478"/>
            <a:ext cx="3995097" cy="576827"/>
          </a:xfrm>
          <a:prstGeom prst="leftRightArrow">
            <a:avLst>
              <a:gd name="adj1" fmla="val 36898"/>
              <a:gd name="adj2" fmla="val 95507"/>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25" name="Shape 225"/>
          <p:cNvSpPr/>
          <p:nvPr/>
        </p:nvSpPr>
        <p:spPr>
          <a:xfrm rot="13860000">
            <a:off x="3289363" y="2733003"/>
            <a:ext cx="2501877" cy="597573"/>
          </a:xfrm>
          <a:prstGeom prst="leftRightArrow">
            <a:avLst>
              <a:gd name="adj1" fmla="val 36898"/>
              <a:gd name="adj2" fmla="val 92191"/>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26" name="Shape 226"/>
          <p:cNvSpPr/>
          <p:nvPr/>
        </p:nvSpPr>
        <p:spPr>
          <a:xfrm rot="15360000">
            <a:off x="4988340" y="2775315"/>
            <a:ext cx="2070411" cy="525829"/>
          </a:xfrm>
          <a:prstGeom prst="leftRightArrow">
            <a:avLst>
              <a:gd name="adj1" fmla="val 36898"/>
              <a:gd name="adj2" fmla="val 104770"/>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27" name="Shape 227"/>
          <p:cNvSpPr/>
          <p:nvPr/>
        </p:nvSpPr>
        <p:spPr>
          <a:xfrm rot="17100000">
            <a:off x="6267084" y="2768875"/>
            <a:ext cx="2070410" cy="525829"/>
          </a:xfrm>
          <a:prstGeom prst="leftRightArrow">
            <a:avLst>
              <a:gd name="adj1" fmla="val 36898"/>
              <a:gd name="adj2" fmla="val 104770"/>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28" name="Shape 228"/>
          <p:cNvSpPr/>
          <p:nvPr/>
        </p:nvSpPr>
        <p:spPr>
          <a:xfrm rot="18780000">
            <a:off x="7080798" y="2842816"/>
            <a:ext cx="2686151" cy="525828"/>
          </a:xfrm>
          <a:prstGeom prst="leftRightArrow">
            <a:avLst>
              <a:gd name="adj1" fmla="val 36898"/>
              <a:gd name="adj2" fmla="val 104770"/>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29" name="Shape 229"/>
          <p:cNvSpPr/>
          <p:nvPr/>
        </p:nvSpPr>
        <p:spPr>
          <a:xfrm rot="19680000">
            <a:off x="7523284" y="2981356"/>
            <a:ext cx="4168304" cy="525828"/>
          </a:xfrm>
          <a:prstGeom prst="leftRightArrow">
            <a:avLst>
              <a:gd name="adj1" fmla="val 36898"/>
              <a:gd name="adj2" fmla="val 104770"/>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pic>
        <p:nvPicPr>
          <p:cNvPr id="230" name="image5.png"/>
          <p:cNvPicPr>
            <a:picLocks noChangeAspect="1"/>
          </p:cNvPicPr>
          <p:nvPr/>
        </p:nvPicPr>
        <p:blipFill>
          <a:blip r:embed="rId3">
            <a:extLst/>
          </a:blip>
          <a:stretch>
            <a:fillRect/>
          </a:stretch>
        </p:blipFill>
        <p:spPr>
          <a:xfrm>
            <a:off x="1433687" y="1581883"/>
            <a:ext cx="593914" cy="561916"/>
          </a:xfrm>
          <a:prstGeom prst="rect">
            <a:avLst/>
          </a:prstGeom>
          <a:ln w="12700">
            <a:miter lim="400000"/>
          </a:ln>
        </p:spPr>
      </p:pic>
      <p:pic>
        <p:nvPicPr>
          <p:cNvPr id="231" name="image5.png"/>
          <p:cNvPicPr>
            <a:picLocks noChangeAspect="1"/>
          </p:cNvPicPr>
          <p:nvPr/>
        </p:nvPicPr>
        <p:blipFill>
          <a:blip r:embed="rId3">
            <a:extLst/>
          </a:blip>
          <a:stretch>
            <a:fillRect/>
          </a:stretch>
        </p:blipFill>
        <p:spPr>
          <a:xfrm>
            <a:off x="3273986" y="1662026"/>
            <a:ext cx="593914" cy="561917"/>
          </a:xfrm>
          <a:prstGeom prst="rect">
            <a:avLst/>
          </a:prstGeom>
          <a:ln w="12700">
            <a:miter lim="400000"/>
          </a:ln>
        </p:spPr>
      </p:pic>
      <p:pic>
        <p:nvPicPr>
          <p:cNvPr id="232" name="image5.png"/>
          <p:cNvPicPr>
            <a:picLocks noChangeAspect="1"/>
          </p:cNvPicPr>
          <p:nvPr/>
        </p:nvPicPr>
        <p:blipFill>
          <a:blip r:embed="rId3">
            <a:extLst/>
          </a:blip>
          <a:stretch>
            <a:fillRect/>
          </a:stretch>
        </p:blipFill>
        <p:spPr>
          <a:xfrm>
            <a:off x="5373701" y="1581883"/>
            <a:ext cx="593914" cy="561916"/>
          </a:xfrm>
          <a:prstGeom prst="rect">
            <a:avLst/>
          </a:prstGeom>
          <a:ln w="12700">
            <a:miter lim="400000"/>
          </a:ln>
        </p:spPr>
      </p:pic>
      <p:pic>
        <p:nvPicPr>
          <p:cNvPr id="233" name="image5.png"/>
          <p:cNvPicPr>
            <a:picLocks noChangeAspect="1"/>
          </p:cNvPicPr>
          <p:nvPr/>
        </p:nvPicPr>
        <p:blipFill>
          <a:blip r:embed="rId3">
            <a:extLst/>
          </a:blip>
          <a:stretch>
            <a:fillRect/>
          </a:stretch>
        </p:blipFill>
        <p:spPr>
          <a:xfrm>
            <a:off x="7260849" y="1581883"/>
            <a:ext cx="593915" cy="561916"/>
          </a:xfrm>
          <a:prstGeom prst="rect">
            <a:avLst/>
          </a:prstGeom>
          <a:ln w="12700">
            <a:miter lim="400000"/>
          </a:ln>
        </p:spPr>
      </p:pic>
      <p:pic>
        <p:nvPicPr>
          <p:cNvPr id="234" name="image5.png"/>
          <p:cNvPicPr>
            <a:picLocks noChangeAspect="1"/>
          </p:cNvPicPr>
          <p:nvPr/>
        </p:nvPicPr>
        <p:blipFill>
          <a:blip r:embed="rId3">
            <a:extLst/>
          </a:blip>
          <a:stretch>
            <a:fillRect/>
          </a:stretch>
        </p:blipFill>
        <p:spPr>
          <a:xfrm>
            <a:off x="8997484" y="1581883"/>
            <a:ext cx="593915" cy="561916"/>
          </a:xfrm>
          <a:prstGeom prst="rect">
            <a:avLst/>
          </a:prstGeom>
          <a:ln w="12700">
            <a:miter lim="400000"/>
          </a:ln>
        </p:spPr>
      </p:pic>
      <p:pic>
        <p:nvPicPr>
          <p:cNvPr id="235" name="image5.png"/>
          <p:cNvPicPr>
            <a:picLocks noChangeAspect="1"/>
          </p:cNvPicPr>
          <p:nvPr/>
        </p:nvPicPr>
        <p:blipFill>
          <a:blip r:embed="rId3">
            <a:extLst/>
          </a:blip>
          <a:stretch>
            <a:fillRect/>
          </a:stretch>
        </p:blipFill>
        <p:spPr>
          <a:xfrm>
            <a:off x="11122420" y="1581883"/>
            <a:ext cx="593914" cy="561916"/>
          </a:xfrm>
          <a:prstGeom prst="rect">
            <a:avLst/>
          </a:prstGeom>
          <a:ln w="12700">
            <a:miter lim="400000"/>
          </a:ln>
        </p:spPr>
      </p:pic>
      <p:pic>
        <p:nvPicPr>
          <p:cNvPr id="236" name="image6.png"/>
          <p:cNvPicPr>
            <a:picLocks noChangeAspect="1"/>
          </p:cNvPicPr>
          <p:nvPr/>
        </p:nvPicPr>
        <p:blipFill>
          <a:blip r:embed="rId4">
            <a:extLst/>
          </a:blip>
          <a:stretch>
            <a:fillRect/>
          </a:stretch>
        </p:blipFill>
        <p:spPr>
          <a:xfrm>
            <a:off x="1621071" y="2185"/>
            <a:ext cx="1278390" cy="639335"/>
          </a:xfrm>
          <a:prstGeom prst="rect">
            <a:avLst/>
          </a:prstGeom>
          <a:ln w="12700">
            <a:miter lim="400000"/>
          </a:ln>
        </p:spPr>
      </p:pic>
      <p:pic>
        <p:nvPicPr>
          <p:cNvPr id="237" name="image7.png"/>
          <p:cNvPicPr>
            <a:picLocks noChangeAspect="1"/>
          </p:cNvPicPr>
          <p:nvPr/>
        </p:nvPicPr>
        <p:blipFill>
          <a:blip r:embed="rId5">
            <a:extLst/>
          </a:blip>
          <a:stretch>
            <a:fillRect/>
          </a:stretch>
        </p:blipFill>
        <p:spPr>
          <a:xfrm>
            <a:off x="3790398" y="39383"/>
            <a:ext cx="1272170" cy="627817"/>
          </a:xfrm>
          <a:prstGeom prst="rect">
            <a:avLst/>
          </a:prstGeom>
          <a:ln w="12700">
            <a:miter lim="400000"/>
          </a:ln>
        </p:spPr>
      </p:pic>
      <p:pic>
        <p:nvPicPr>
          <p:cNvPr id="238" name="image6.png"/>
          <p:cNvPicPr>
            <a:picLocks noChangeAspect="1"/>
          </p:cNvPicPr>
          <p:nvPr/>
        </p:nvPicPr>
        <p:blipFill>
          <a:blip r:embed="rId4">
            <a:extLst/>
          </a:blip>
          <a:stretch>
            <a:fillRect/>
          </a:stretch>
        </p:blipFill>
        <p:spPr>
          <a:xfrm>
            <a:off x="5942679" y="2185"/>
            <a:ext cx="1278390" cy="639335"/>
          </a:xfrm>
          <a:prstGeom prst="rect">
            <a:avLst/>
          </a:prstGeom>
          <a:ln w="12700">
            <a:miter lim="400000"/>
          </a:ln>
        </p:spPr>
      </p:pic>
      <p:pic>
        <p:nvPicPr>
          <p:cNvPr id="239" name="image6.png"/>
          <p:cNvPicPr>
            <a:picLocks noChangeAspect="1"/>
          </p:cNvPicPr>
          <p:nvPr/>
        </p:nvPicPr>
        <p:blipFill>
          <a:blip r:embed="rId4">
            <a:extLst/>
          </a:blip>
          <a:stretch>
            <a:fillRect/>
          </a:stretch>
        </p:blipFill>
        <p:spPr>
          <a:xfrm>
            <a:off x="7776505" y="2185"/>
            <a:ext cx="1278390" cy="639335"/>
          </a:xfrm>
          <a:prstGeom prst="rect">
            <a:avLst/>
          </a:prstGeom>
          <a:ln w="12700">
            <a:miter lim="400000"/>
          </a:ln>
        </p:spPr>
      </p:pic>
      <p:pic>
        <p:nvPicPr>
          <p:cNvPr id="240" name="image6.png"/>
          <p:cNvPicPr>
            <a:picLocks noChangeAspect="1"/>
          </p:cNvPicPr>
          <p:nvPr/>
        </p:nvPicPr>
        <p:blipFill>
          <a:blip r:embed="rId4">
            <a:extLst/>
          </a:blip>
          <a:stretch>
            <a:fillRect/>
          </a:stretch>
        </p:blipFill>
        <p:spPr>
          <a:xfrm>
            <a:off x="9865280" y="2185"/>
            <a:ext cx="1278390" cy="639335"/>
          </a:xfrm>
          <a:prstGeom prst="rect">
            <a:avLst/>
          </a:prstGeom>
          <a:ln w="12700">
            <a:miter lim="400000"/>
          </a:ln>
        </p:spPr>
      </p:pic>
      <p:sp>
        <p:nvSpPr>
          <p:cNvPr id="241" name="Shape 241"/>
          <p:cNvSpPr/>
          <p:nvPr/>
        </p:nvSpPr>
        <p:spPr>
          <a:xfrm>
            <a:off x="1547167"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2" name="Shape 242"/>
          <p:cNvSpPr/>
          <p:nvPr/>
        </p:nvSpPr>
        <p:spPr>
          <a:xfrm>
            <a:off x="3616785"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3" name="Shape 243"/>
          <p:cNvSpPr/>
          <p:nvPr/>
        </p:nvSpPr>
        <p:spPr>
          <a:xfrm>
            <a:off x="5575222"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4" name="Shape 244"/>
          <p:cNvSpPr/>
          <p:nvPr/>
        </p:nvSpPr>
        <p:spPr>
          <a:xfrm>
            <a:off x="7645420"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5" name="Shape 245"/>
          <p:cNvSpPr/>
          <p:nvPr/>
        </p:nvSpPr>
        <p:spPr>
          <a:xfrm>
            <a:off x="9659739"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6" name="Shape 246"/>
          <p:cNvSpPr/>
          <p:nvPr/>
        </p:nvSpPr>
        <p:spPr>
          <a:xfrm flipH="1">
            <a:off x="10841008"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7" name="Shape 247"/>
          <p:cNvSpPr/>
          <p:nvPr/>
        </p:nvSpPr>
        <p:spPr>
          <a:xfrm flipH="1">
            <a:off x="8775102" y="608907"/>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8" name="Shape 248"/>
          <p:cNvSpPr/>
          <p:nvPr/>
        </p:nvSpPr>
        <p:spPr>
          <a:xfrm flipH="1">
            <a:off x="6680426" y="608907"/>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49" name="Shape 249"/>
          <p:cNvSpPr/>
          <p:nvPr/>
        </p:nvSpPr>
        <p:spPr>
          <a:xfrm flipH="1">
            <a:off x="4682568" y="608907"/>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50" name="Shape 250"/>
          <p:cNvSpPr/>
          <p:nvPr/>
        </p:nvSpPr>
        <p:spPr>
          <a:xfrm flipH="1">
            <a:off x="2676848" y="608907"/>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grpSp>
        <p:nvGrpSpPr>
          <p:cNvPr id="253" name="Group 253"/>
          <p:cNvGrpSpPr/>
          <p:nvPr/>
        </p:nvGrpSpPr>
        <p:grpSpPr>
          <a:xfrm>
            <a:off x="794327" y="6794041"/>
            <a:ext cx="1495085" cy="1557984"/>
            <a:chOff x="0" y="0"/>
            <a:chExt cx="1495083" cy="1557983"/>
          </a:xfrm>
        </p:grpSpPr>
        <p:sp>
          <p:nvSpPr>
            <p:cNvPr id="251" name="Shape 251"/>
            <p:cNvSpPr/>
            <p:nvPr/>
          </p:nvSpPr>
          <p:spPr>
            <a:xfrm>
              <a:off x="-1" y="-1"/>
              <a:ext cx="1495085"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52" name="Shape 252"/>
            <p:cNvSpPr/>
            <p:nvPr/>
          </p:nvSpPr>
          <p:spPr>
            <a:xfrm>
              <a:off x="-1" y="544041"/>
              <a:ext cx="1495085"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56" name="Group 256"/>
          <p:cNvGrpSpPr/>
          <p:nvPr/>
        </p:nvGrpSpPr>
        <p:grpSpPr>
          <a:xfrm>
            <a:off x="2713997" y="6794041"/>
            <a:ext cx="1533851" cy="1557984"/>
            <a:chOff x="0" y="0"/>
            <a:chExt cx="1533849" cy="1557983"/>
          </a:xfrm>
        </p:grpSpPr>
        <p:sp>
          <p:nvSpPr>
            <p:cNvPr id="254" name="Shape 254"/>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55" name="Shape 255"/>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59" name="Group 259"/>
          <p:cNvGrpSpPr/>
          <p:nvPr/>
        </p:nvGrpSpPr>
        <p:grpSpPr>
          <a:xfrm>
            <a:off x="4728316" y="6713317"/>
            <a:ext cx="1533851" cy="1557984"/>
            <a:chOff x="0" y="0"/>
            <a:chExt cx="1533849" cy="1557983"/>
          </a:xfrm>
        </p:grpSpPr>
        <p:sp>
          <p:nvSpPr>
            <p:cNvPr id="257" name="Shape 257"/>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58" name="Shape 258"/>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62" name="Group 262"/>
          <p:cNvGrpSpPr/>
          <p:nvPr/>
        </p:nvGrpSpPr>
        <p:grpSpPr>
          <a:xfrm>
            <a:off x="6742634" y="6713317"/>
            <a:ext cx="1533851" cy="1557984"/>
            <a:chOff x="0" y="0"/>
            <a:chExt cx="1533849" cy="1557983"/>
          </a:xfrm>
        </p:grpSpPr>
        <p:sp>
          <p:nvSpPr>
            <p:cNvPr id="260" name="Shape 260"/>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61" name="Shape 261"/>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65" name="Group 265"/>
          <p:cNvGrpSpPr/>
          <p:nvPr/>
        </p:nvGrpSpPr>
        <p:grpSpPr>
          <a:xfrm>
            <a:off x="8756952" y="6713317"/>
            <a:ext cx="1533851" cy="1557984"/>
            <a:chOff x="0" y="0"/>
            <a:chExt cx="1533849" cy="1557983"/>
          </a:xfrm>
        </p:grpSpPr>
        <p:sp>
          <p:nvSpPr>
            <p:cNvPr id="263" name="Shape 263"/>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64" name="Shape 264"/>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grpSp>
        <p:nvGrpSpPr>
          <p:cNvPr id="268" name="Group 268"/>
          <p:cNvGrpSpPr/>
          <p:nvPr/>
        </p:nvGrpSpPr>
        <p:grpSpPr>
          <a:xfrm>
            <a:off x="10771269" y="6713317"/>
            <a:ext cx="1533851" cy="1557984"/>
            <a:chOff x="0" y="0"/>
            <a:chExt cx="1533849" cy="1557983"/>
          </a:xfrm>
        </p:grpSpPr>
        <p:sp>
          <p:nvSpPr>
            <p:cNvPr id="266" name="Shape 266"/>
            <p:cNvSpPr/>
            <p:nvPr/>
          </p:nvSpPr>
          <p:spPr>
            <a:xfrm>
              <a:off x="0" y="-1"/>
              <a:ext cx="1533850" cy="1557985"/>
            </a:xfrm>
            <a:prstGeom prst="rect">
              <a:avLst/>
            </a:prstGeom>
            <a:blipFill rotWithShape="1">
              <a:blip r:embed="rId2"/>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p:spPr>
          <p:txBody>
            <a:bodyPr wrap="square" lIns="50800" tIns="50800" rIns="50800" bIns="50800" numCol="1" anchor="ctr">
              <a:noAutofit/>
            </a:bodyPr>
            <a:lstStyle/>
            <a:p>
              <a:pPr>
                <a:defRPr sz="2400">
                  <a:solidFill>
                    <a:srgbClr val="FFFFFF"/>
                  </a:solidFill>
                </a:defRPr>
              </a:pPr>
            </a:p>
          </p:txBody>
        </p:sp>
        <p:sp>
          <p:nvSpPr>
            <p:cNvPr id="267" name="Shape 267"/>
            <p:cNvSpPr/>
            <p:nvPr/>
          </p:nvSpPr>
          <p:spPr>
            <a:xfrm>
              <a:off x="0" y="544041"/>
              <a:ext cx="1533850" cy="469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rgbClr val="FFFFFF"/>
                  </a:solidFill>
                </a:defRPr>
              </a:lvl1pPr>
            </a:lstStyle>
            <a:p>
              <a:pPr/>
              <a:r>
                <a:t>character </a:t>
              </a:r>
            </a:p>
          </p:txBody>
        </p:sp>
      </p:grpSp>
      <p:pic>
        <p:nvPicPr>
          <p:cNvPr id="269" name="image5.png"/>
          <p:cNvPicPr>
            <a:picLocks noChangeAspect="1"/>
          </p:cNvPicPr>
          <p:nvPr/>
        </p:nvPicPr>
        <p:blipFill>
          <a:blip r:embed="rId3">
            <a:extLst/>
          </a:blip>
          <a:stretch>
            <a:fillRect/>
          </a:stretch>
        </p:blipFill>
        <p:spPr>
          <a:xfrm>
            <a:off x="1519839" y="6810540"/>
            <a:ext cx="593915" cy="561916"/>
          </a:xfrm>
          <a:prstGeom prst="rect">
            <a:avLst/>
          </a:prstGeom>
          <a:ln w="12700">
            <a:miter lim="400000"/>
          </a:ln>
        </p:spPr>
      </p:pic>
      <p:pic>
        <p:nvPicPr>
          <p:cNvPr id="270" name="image5.png"/>
          <p:cNvPicPr>
            <a:picLocks noChangeAspect="1"/>
          </p:cNvPicPr>
          <p:nvPr/>
        </p:nvPicPr>
        <p:blipFill>
          <a:blip r:embed="rId3">
            <a:extLst/>
          </a:blip>
          <a:stretch>
            <a:fillRect/>
          </a:stretch>
        </p:blipFill>
        <p:spPr>
          <a:xfrm>
            <a:off x="3272504" y="6810540"/>
            <a:ext cx="593915" cy="561916"/>
          </a:xfrm>
          <a:prstGeom prst="rect">
            <a:avLst/>
          </a:prstGeom>
          <a:ln w="12700">
            <a:miter lim="400000"/>
          </a:ln>
        </p:spPr>
      </p:pic>
      <p:pic>
        <p:nvPicPr>
          <p:cNvPr id="271" name="image5.png"/>
          <p:cNvPicPr>
            <a:picLocks noChangeAspect="1"/>
          </p:cNvPicPr>
          <p:nvPr/>
        </p:nvPicPr>
        <p:blipFill>
          <a:blip r:embed="rId3">
            <a:extLst/>
          </a:blip>
          <a:stretch>
            <a:fillRect/>
          </a:stretch>
        </p:blipFill>
        <p:spPr>
          <a:xfrm>
            <a:off x="5161134" y="6798896"/>
            <a:ext cx="593914" cy="561917"/>
          </a:xfrm>
          <a:prstGeom prst="rect">
            <a:avLst/>
          </a:prstGeom>
          <a:ln w="12700">
            <a:miter lim="400000"/>
          </a:ln>
        </p:spPr>
      </p:pic>
      <p:pic>
        <p:nvPicPr>
          <p:cNvPr id="272" name="image5.png"/>
          <p:cNvPicPr>
            <a:picLocks noChangeAspect="1"/>
          </p:cNvPicPr>
          <p:nvPr/>
        </p:nvPicPr>
        <p:blipFill>
          <a:blip r:embed="rId3">
            <a:extLst/>
          </a:blip>
          <a:stretch>
            <a:fillRect/>
          </a:stretch>
        </p:blipFill>
        <p:spPr>
          <a:xfrm>
            <a:off x="7130933" y="6798896"/>
            <a:ext cx="593914" cy="561917"/>
          </a:xfrm>
          <a:prstGeom prst="rect">
            <a:avLst/>
          </a:prstGeom>
          <a:ln w="12700">
            <a:miter lim="400000"/>
          </a:ln>
        </p:spPr>
      </p:pic>
      <p:pic>
        <p:nvPicPr>
          <p:cNvPr id="273" name="image5.png"/>
          <p:cNvPicPr>
            <a:picLocks noChangeAspect="1"/>
          </p:cNvPicPr>
          <p:nvPr/>
        </p:nvPicPr>
        <p:blipFill>
          <a:blip r:embed="rId3">
            <a:extLst/>
          </a:blip>
          <a:stretch>
            <a:fillRect/>
          </a:stretch>
        </p:blipFill>
        <p:spPr>
          <a:xfrm>
            <a:off x="8997484" y="6713317"/>
            <a:ext cx="593915" cy="561917"/>
          </a:xfrm>
          <a:prstGeom prst="rect">
            <a:avLst/>
          </a:prstGeom>
          <a:ln w="12700">
            <a:miter lim="400000"/>
          </a:ln>
        </p:spPr>
      </p:pic>
      <p:pic>
        <p:nvPicPr>
          <p:cNvPr id="274" name="image5.png"/>
          <p:cNvPicPr>
            <a:picLocks noChangeAspect="1"/>
          </p:cNvPicPr>
          <p:nvPr/>
        </p:nvPicPr>
        <p:blipFill>
          <a:blip r:embed="rId3">
            <a:extLst/>
          </a:blip>
          <a:stretch>
            <a:fillRect/>
          </a:stretch>
        </p:blipFill>
        <p:spPr>
          <a:xfrm>
            <a:off x="11122420" y="6798896"/>
            <a:ext cx="593914" cy="561917"/>
          </a:xfrm>
          <a:prstGeom prst="rect">
            <a:avLst/>
          </a:prstGeom>
          <a:ln w="12700">
            <a:miter lim="400000"/>
          </a:ln>
        </p:spPr>
      </p:pic>
      <p:sp>
        <p:nvSpPr>
          <p:cNvPr id="275" name="Shape 275"/>
          <p:cNvSpPr/>
          <p:nvPr/>
        </p:nvSpPr>
        <p:spPr>
          <a:xfrm>
            <a:off x="1639616" y="7916563"/>
            <a:ext cx="593914" cy="454898"/>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76" name="Shape 276"/>
          <p:cNvSpPr/>
          <p:nvPr/>
        </p:nvSpPr>
        <p:spPr>
          <a:xfrm rot="9017346">
            <a:off x="1580554" y="5482158"/>
            <a:ext cx="3800739" cy="625928"/>
          </a:xfrm>
          <a:prstGeom prst="leftRightArrow">
            <a:avLst>
              <a:gd name="adj1" fmla="val 33006"/>
              <a:gd name="adj2" fmla="val 119562"/>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77" name="Shape 277"/>
          <p:cNvSpPr/>
          <p:nvPr/>
        </p:nvSpPr>
        <p:spPr>
          <a:xfrm>
            <a:off x="3616785"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78" name="Shape 278"/>
          <p:cNvSpPr/>
          <p:nvPr/>
        </p:nvSpPr>
        <p:spPr>
          <a:xfrm>
            <a:off x="5668252"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79" name="Shape 279"/>
          <p:cNvSpPr/>
          <p:nvPr/>
        </p:nvSpPr>
        <p:spPr>
          <a:xfrm>
            <a:off x="7645420"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0" name="Shape 280"/>
          <p:cNvSpPr/>
          <p:nvPr/>
        </p:nvSpPr>
        <p:spPr>
          <a:xfrm>
            <a:off x="9695309"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1" name="Shape 281"/>
          <p:cNvSpPr/>
          <p:nvPr/>
        </p:nvSpPr>
        <p:spPr>
          <a:xfrm flipH="1">
            <a:off x="10841008"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2" name="Shape 282"/>
          <p:cNvSpPr/>
          <p:nvPr/>
        </p:nvSpPr>
        <p:spPr>
          <a:xfrm flipH="1">
            <a:off x="8759114"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3" name="Shape 283"/>
          <p:cNvSpPr/>
          <p:nvPr/>
        </p:nvSpPr>
        <p:spPr>
          <a:xfrm flipH="1">
            <a:off x="6779783" y="7897125"/>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4" name="Shape 284"/>
          <p:cNvSpPr/>
          <p:nvPr/>
        </p:nvSpPr>
        <p:spPr>
          <a:xfrm flipH="1">
            <a:off x="4848092" y="7903799"/>
            <a:ext cx="593915" cy="454898"/>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5" name="Shape 285"/>
          <p:cNvSpPr/>
          <p:nvPr/>
        </p:nvSpPr>
        <p:spPr>
          <a:xfrm flipH="1">
            <a:off x="2718559" y="7916563"/>
            <a:ext cx="593914" cy="454898"/>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86" name="Shape 286"/>
          <p:cNvSpPr/>
          <p:nvPr/>
        </p:nvSpPr>
        <p:spPr>
          <a:xfrm rot="8433336">
            <a:off x="3348189" y="5810923"/>
            <a:ext cx="1962812" cy="625929"/>
          </a:xfrm>
          <a:prstGeom prst="leftRightArrow">
            <a:avLst>
              <a:gd name="adj1" fmla="val 33006"/>
              <a:gd name="adj2" fmla="val 119562"/>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87" name="Shape 287"/>
          <p:cNvSpPr/>
          <p:nvPr/>
        </p:nvSpPr>
        <p:spPr>
          <a:xfrm rot="6341274">
            <a:off x="5029336" y="6066806"/>
            <a:ext cx="1255773" cy="425939"/>
          </a:xfrm>
          <a:prstGeom prst="leftRightArrow">
            <a:avLst>
              <a:gd name="adj1" fmla="val 33006"/>
              <a:gd name="adj2" fmla="val 97343"/>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88" name="Shape 288"/>
          <p:cNvSpPr/>
          <p:nvPr/>
        </p:nvSpPr>
        <p:spPr>
          <a:xfrm rot="5417181">
            <a:off x="6749578" y="6002020"/>
            <a:ext cx="1239407" cy="469023"/>
          </a:xfrm>
          <a:prstGeom prst="leftRightArrow">
            <a:avLst>
              <a:gd name="adj1" fmla="val 33006"/>
              <a:gd name="adj2" fmla="val 88401"/>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89" name="Shape 289"/>
          <p:cNvSpPr/>
          <p:nvPr/>
        </p:nvSpPr>
        <p:spPr>
          <a:xfrm rot="2216902">
            <a:off x="7630245" y="5777157"/>
            <a:ext cx="1902254" cy="693461"/>
          </a:xfrm>
          <a:prstGeom prst="leftRightArrow">
            <a:avLst>
              <a:gd name="adj1" fmla="val 33006"/>
              <a:gd name="adj2" fmla="val 59790"/>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sp>
        <p:nvSpPr>
          <p:cNvPr id="290" name="Shape 290"/>
          <p:cNvSpPr/>
          <p:nvPr/>
        </p:nvSpPr>
        <p:spPr>
          <a:xfrm rot="1651575">
            <a:off x="7603415" y="5630405"/>
            <a:ext cx="3848694" cy="579630"/>
          </a:xfrm>
          <a:prstGeom prst="leftRightArrow">
            <a:avLst>
              <a:gd name="adj1" fmla="val 33006"/>
              <a:gd name="adj2" fmla="val 71532"/>
            </a:avLst>
          </a:prstGeom>
          <a:solidFill>
            <a:srgbClr val="000000"/>
          </a:solidFill>
          <a:ln w="12700">
            <a:miter lim="400000"/>
          </a:ln>
          <a:effectLst>
            <a:outerShdw sx="100000" sy="100000" kx="0" ky="0" algn="b" rotWithShape="0" blurRad="38100" dist="25400" dir="5400000">
              <a:srgbClr val="000000">
                <a:alpha val="50000"/>
              </a:srgbClr>
            </a:outerShdw>
          </a:effectLst>
        </p:spPr>
        <p:txBody>
          <a:bodyPr lIns="50800" tIns="50800" rIns="50800" bIns="50800" anchor="ctr"/>
          <a:lstStyle/>
          <a:p>
            <a:pPr>
              <a:defRPr sz="2400">
                <a:solidFill>
                  <a:srgbClr val="FFFFFF"/>
                </a:solidFill>
              </a:defRPr>
            </a:pPr>
          </a:p>
        </p:txBody>
      </p:sp>
      <p:pic>
        <p:nvPicPr>
          <p:cNvPr id="291" name="image9.png"/>
          <p:cNvPicPr>
            <a:picLocks noChangeAspect="1"/>
          </p:cNvPicPr>
          <p:nvPr/>
        </p:nvPicPr>
        <p:blipFill>
          <a:blip r:embed="rId7">
            <a:extLst/>
          </a:blip>
          <a:stretch>
            <a:fillRect/>
          </a:stretch>
        </p:blipFill>
        <p:spPr>
          <a:xfrm>
            <a:off x="1954496" y="8374384"/>
            <a:ext cx="1278391" cy="639334"/>
          </a:xfrm>
          <a:prstGeom prst="rect">
            <a:avLst/>
          </a:prstGeom>
          <a:ln w="12700">
            <a:miter lim="400000"/>
          </a:ln>
        </p:spPr>
      </p:pic>
      <p:pic>
        <p:nvPicPr>
          <p:cNvPr id="292" name="image9.png"/>
          <p:cNvPicPr>
            <a:picLocks noChangeAspect="1"/>
          </p:cNvPicPr>
          <p:nvPr/>
        </p:nvPicPr>
        <p:blipFill>
          <a:blip r:embed="rId7">
            <a:extLst/>
          </a:blip>
          <a:stretch>
            <a:fillRect/>
          </a:stretch>
        </p:blipFill>
        <p:spPr>
          <a:xfrm>
            <a:off x="4120060" y="8311198"/>
            <a:ext cx="1278390" cy="639334"/>
          </a:xfrm>
          <a:prstGeom prst="rect">
            <a:avLst/>
          </a:prstGeom>
          <a:ln w="12700">
            <a:miter lim="400000"/>
          </a:ln>
        </p:spPr>
      </p:pic>
      <p:pic>
        <p:nvPicPr>
          <p:cNvPr id="293" name="image9.png"/>
          <p:cNvPicPr>
            <a:picLocks noChangeAspect="1"/>
          </p:cNvPicPr>
          <p:nvPr/>
        </p:nvPicPr>
        <p:blipFill>
          <a:blip r:embed="rId7">
            <a:extLst/>
          </a:blip>
          <a:stretch>
            <a:fillRect/>
          </a:stretch>
        </p:blipFill>
        <p:spPr>
          <a:xfrm>
            <a:off x="6001177" y="8311198"/>
            <a:ext cx="1278390" cy="639334"/>
          </a:xfrm>
          <a:prstGeom prst="rect">
            <a:avLst/>
          </a:prstGeom>
          <a:ln w="12700">
            <a:miter lim="400000"/>
          </a:ln>
        </p:spPr>
      </p:pic>
      <p:pic>
        <p:nvPicPr>
          <p:cNvPr id="294" name="image9.png"/>
          <p:cNvPicPr>
            <a:picLocks noChangeAspect="1"/>
          </p:cNvPicPr>
          <p:nvPr/>
        </p:nvPicPr>
        <p:blipFill>
          <a:blip r:embed="rId7">
            <a:extLst/>
          </a:blip>
          <a:stretch>
            <a:fillRect/>
          </a:stretch>
        </p:blipFill>
        <p:spPr>
          <a:xfrm>
            <a:off x="8066989" y="8311198"/>
            <a:ext cx="1278390" cy="639334"/>
          </a:xfrm>
          <a:prstGeom prst="rect">
            <a:avLst/>
          </a:prstGeom>
          <a:ln w="12700">
            <a:miter lim="400000"/>
          </a:ln>
        </p:spPr>
      </p:pic>
      <p:pic>
        <p:nvPicPr>
          <p:cNvPr id="295" name="image9.png"/>
          <p:cNvPicPr>
            <a:picLocks noChangeAspect="1"/>
          </p:cNvPicPr>
          <p:nvPr/>
        </p:nvPicPr>
        <p:blipFill>
          <a:blip r:embed="rId7">
            <a:extLst/>
          </a:blip>
          <a:stretch>
            <a:fillRect/>
          </a:stretch>
        </p:blipFill>
        <p:spPr>
          <a:xfrm>
            <a:off x="10243498" y="8311198"/>
            <a:ext cx="1278390" cy="639334"/>
          </a:xfrm>
          <a:prstGeom prst="rect">
            <a:avLst/>
          </a:prstGeom>
          <a:ln w="12700">
            <a:miter lim="400000"/>
          </a:ln>
        </p:spPr>
      </p:pic>
      <p:pic>
        <p:nvPicPr>
          <p:cNvPr id="296" name="image10.png"/>
          <p:cNvPicPr>
            <a:picLocks noChangeAspect="1"/>
          </p:cNvPicPr>
          <p:nvPr/>
        </p:nvPicPr>
        <p:blipFill>
          <a:blip r:embed="rId8">
            <a:extLst/>
          </a:blip>
          <a:stretch>
            <a:fillRect/>
          </a:stretch>
        </p:blipFill>
        <p:spPr>
          <a:xfrm>
            <a:off x="12209285" y="820063"/>
            <a:ext cx="730500" cy="7392977"/>
          </a:xfrm>
          <a:prstGeom prst="rect">
            <a:avLst/>
          </a:prstGeom>
          <a:ln w="12700">
            <a:miter lim="400000"/>
          </a:ln>
        </p:spPr>
      </p:pic>
      <p:sp>
        <p:nvSpPr>
          <p:cNvPr id="297" name="Shape 297"/>
          <p:cNvSpPr/>
          <p:nvPr/>
        </p:nvSpPr>
        <p:spPr>
          <a:xfrm>
            <a:off x="11672478" y="608907"/>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298" name="Shape 298"/>
          <p:cNvSpPr/>
          <p:nvPr/>
        </p:nvSpPr>
        <p:spPr>
          <a:xfrm>
            <a:off x="11748393" y="7897125"/>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pic>
        <p:nvPicPr>
          <p:cNvPr id="299" name="image11.png"/>
          <p:cNvPicPr>
            <a:picLocks noChangeAspect="1"/>
          </p:cNvPicPr>
          <p:nvPr/>
        </p:nvPicPr>
        <p:blipFill>
          <a:blip r:embed="rId9">
            <a:extLst/>
          </a:blip>
          <a:stretch>
            <a:fillRect/>
          </a:stretch>
        </p:blipFill>
        <p:spPr>
          <a:xfrm>
            <a:off x="-217238" y="789826"/>
            <a:ext cx="991324" cy="7404437"/>
          </a:xfrm>
          <a:prstGeom prst="rect">
            <a:avLst/>
          </a:prstGeom>
          <a:ln w="12700">
            <a:miter lim="400000"/>
          </a:ln>
        </p:spPr>
      </p:pic>
      <p:sp>
        <p:nvSpPr>
          <p:cNvPr id="300" name="Shape 300"/>
          <p:cNvSpPr/>
          <p:nvPr/>
        </p:nvSpPr>
        <p:spPr>
          <a:xfrm flipH="1">
            <a:off x="709199" y="7897125"/>
            <a:ext cx="593914"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
        <p:nvSpPr>
          <p:cNvPr id="301" name="Shape 301"/>
          <p:cNvSpPr/>
          <p:nvPr/>
        </p:nvSpPr>
        <p:spPr>
          <a:xfrm flipH="1">
            <a:off x="678991" y="608907"/>
            <a:ext cx="593915" cy="454899"/>
          </a:xfrm>
          <a:prstGeom prst="rightArrow">
            <a:avLst>
              <a:gd name="adj1" fmla="val 32000"/>
              <a:gd name="adj2" fmla="val 83558"/>
            </a:avLst>
          </a:prstGeom>
          <a:blipFill>
            <a:blip r:embed="rId6"/>
          </a:blipFill>
          <a:ln w="12700">
            <a:miter lim="400000"/>
          </a:ln>
          <a:effectLst>
            <a:outerShdw sx="100000" sy="100000" kx="0" ky="0" algn="b" rotWithShape="0" blurRad="50800" dist="12700" dir="0">
              <a:srgbClr val="000000">
                <a:alpha val="50000"/>
              </a:srgbClr>
            </a:outerShdw>
          </a:effectLst>
        </p:spPr>
        <p:txBody>
          <a:bodyPr lIns="50800" tIns="50800" rIns="50800" bIns="50800" anchor="ctr"/>
          <a:lstStyle/>
          <a:p>
            <a:pPr>
              <a:defRPr sz="2400">
                <a:solidFill>
                  <a:srgbClr val="FFFFFF"/>
                </a:solidFill>
              </a:defRPr>
            </a:pP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a:ea typeface="Helvetica"/>
        <a:cs typeface="Helvetic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