
<file path=[Content_Types].xml><?xml version="1.0" encoding="utf-8"?>
<Types xmlns="http://schemas.openxmlformats.org/package/2006/content-types">
  <Default Extension="png" ContentType="image/png"/>
  <Default Extension="svg" ContentType="image/svg+xml"/>
  <Default Extension="MP3" ContentType="audio/mpe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2.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9" r:id="rId1"/>
    <p:sldMasterId id="2147483718" r:id="rId2"/>
    <p:sldMasterId id="2147483736" r:id="rId3"/>
  </p:sldMasterIdLst>
  <p:sldIdLst>
    <p:sldId id="257" r:id="rId4"/>
    <p:sldId id="258" r:id="rId5"/>
    <p:sldId id="259" r:id="rId6"/>
    <p:sldId id="260" r:id="rId7"/>
    <p:sldId id="261" r:id="rId8"/>
    <p:sldId id="262" r:id="rId9"/>
    <p:sldId id="263" r:id="rId10"/>
    <p:sldId id="264" r:id="rId1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64" autoAdjust="0"/>
    <p:restoredTop sz="94660"/>
  </p:normalViewPr>
  <p:slideViewPr>
    <p:cSldViewPr snapToGrid="0">
      <p:cViewPr varScale="1">
        <p:scale>
          <a:sx n="67" d="100"/>
          <a:sy n="67" d="100"/>
        </p:scale>
        <p:origin x="822" y="6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viewProps" Target="viewProps.xml"/><Relationship Id="rId3" Type="http://schemas.openxmlformats.org/officeDocument/2006/relationships/slideMaster" Target="slideMasters/slideMaster3.xml"/><Relationship Id="rId7" Type="http://schemas.openxmlformats.org/officeDocument/2006/relationships/slide" Target="slides/slide4.xml"/><Relationship Id="rId12" Type="http://schemas.openxmlformats.org/officeDocument/2006/relationships/presProps" Target="pres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tableStyles" Target="tableStyles.xml"/><Relationship Id="rId10" Type="http://schemas.openxmlformats.org/officeDocument/2006/relationships/slide" Target="slides/slide7.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E722F4C8-42B2-467B-BF2D-B77D4A37CB10}" type="datetimeFigureOut">
              <a:rPr lang="en-US" smtClean="0"/>
              <a:t>3/13/2017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56B91A4-8D7C-40B9-92D4-800A15F34CAF}" type="slidenum">
              <a:rPr lang="en-US" smtClean="0"/>
              <a:t>‹#›</a:t>
            </a:fld>
            <a:endParaRPr lang="en-US"/>
          </a:p>
        </p:txBody>
      </p:sp>
    </p:spTree>
    <p:extLst>
      <p:ext uri="{BB962C8B-B14F-4D97-AF65-F5344CB8AC3E}">
        <p14:creationId xmlns:p14="http://schemas.microsoft.com/office/powerpoint/2010/main" val="3721634203"/>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E722F4C8-42B2-467B-BF2D-B77D4A37CB10}" type="datetimeFigureOut">
              <a:rPr lang="en-US" smtClean="0"/>
              <a:t>3/13/2017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56B91A4-8D7C-40B9-92D4-800A15F34CAF}" type="slidenum">
              <a:rPr lang="en-US" smtClean="0"/>
              <a:t>‹#›</a:t>
            </a:fld>
            <a:endParaRPr lang="en-US"/>
          </a:p>
        </p:txBody>
      </p:sp>
    </p:spTree>
    <p:extLst>
      <p:ext uri="{BB962C8B-B14F-4D97-AF65-F5344CB8AC3E}">
        <p14:creationId xmlns:p14="http://schemas.microsoft.com/office/powerpoint/2010/main" val="3264886407"/>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E722F4C8-42B2-467B-BF2D-B77D4A37CB10}" type="datetimeFigureOut">
              <a:rPr lang="en-US" smtClean="0"/>
              <a:t>3/13/2017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56B91A4-8D7C-40B9-92D4-800A15F34CAF}" type="slidenum">
              <a:rPr lang="en-US" smtClean="0"/>
              <a:t>‹#›</a:t>
            </a:fld>
            <a:endParaRPr lang="en-US"/>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1597916200"/>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E722F4C8-42B2-467B-BF2D-B77D4A37CB10}" type="datetimeFigureOut">
              <a:rPr lang="en-US" smtClean="0"/>
              <a:t>3/13/2017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56B91A4-8D7C-40B9-92D4-800A15F34CAF}" type="slidenum">
              <a:rPr lang="en-US" smtClean="0"/>
              <a:t>‹#›</a:t>
            </a:fld>
            <a:endParaRPr lang="en-US"/>
          </a:p>
        </p:txBody>
      </p:sp>
    </p:spTree>
    <p:extLst>
      <p:ext uri="{BB962C8B-B14F-4D97-AF65-F5344CB8AC3E}">
        <p14:creationId xmlns:p14="http://schemas.microsoft.com/office/powerpoint/2010/main" val="3140860334"/>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E722F4C8-42B2-467B-BF2D-B77D4A37CB10}" type="datetimeFigureOut">
              <a:rPr lang="en-US" smtClean="0"/>
              <a:t>3/13/2017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56B91A4-8D7C-40B9-92D4-800A15F34CAF}" type="slidenum">
              <a:rPr lang="en-US" smtClean="0"/>
              <a:t>‹#›</a:t>
            </a:fld>
            <a:endParaRPr lang="en-US"/>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49430728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E722F4C8-42B2-467B-BF2D-B77D4A37CB10}" type="datetimeFigureOut">
              <a:rPr lang="en-US" smtClean="0"/>
              <a:t>3/13/2017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56B91A4-8D7C-40B9-92D4-800A15F34CAF}" type="slidenum">
              <a:rPr lang="en-US" smtClean="0"/>
              <a:t>‹#›</a:t>
            </a:fld>
            <a:endParaRPr lang="en-US"/>
          </a:p>
        </p:txBody>
      </p:sp>
    </p:spTree>
    <p:extLst>
      <p:ext uri="{BB962C8B-B14F-4D97-AF65-F5344CB8AC3E}">
        <p14:creationId xmlns:p14="http://schemas.microsoft.com/office/powerpoint/2010/main" val="569794460"/>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722F4C8-42B2-467B-BF2D-B77D4A37CB10}" type="datetimeFigureOut">
              <a:rPr lang="en-US" smtClean="0"/>
              <a:t>3/13/2017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56B91A4-8D7C-40B9-92D4-800A15F34CAF}" type="slidenum">
              <a:rPr lang="en-US" smtClean="0"/>
              <a:t>‹#›</a:t>
            </a:fld>
            <a:endParaRPr lang="en-US"/>
          </a:p>
        </p:txBody>
      </p:sp>
    </p:spTree>
    <p:extLst>
      <p:ext uri="{BB962C8B-B14F-4D97-AF65-F5344CB8AC3E}">
        <p14:creationId xmlns:p14="http://schemas.microsoft.com/office/powerpoint/2010/main" val="403566466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722F4C8-42B2-467B-BF2D-B77D4A37CB10}" type="datetimeFigureOut">
              <a:rPr lang="en-US" smtClean="0"/>
              <a:t>3/13/2017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56B91A4-8D7C-40B9-92D4-800A15F34CAF}" type="slidenum">
              <a:rPr lang="en-US" smtClean="0"/>
              <a:t>‹#›</a:t>
            </a:fld>
            <a:endParaRPr lang="en-US"/>
          </a:p>
        </p:txBody>
      </p:sp>
    </p:spTree>
    <p:extLst>
      <p:ext uri="{BB962C8B-B14F-4D97-AF65-F5344CB8AC3E}">
        <p14:creationId xmlns:p14="http://schemas.microsoft.com/office/powerpoint/2010/main" val="1520797170"/>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title" preserve="1">
  <p:cSld name="Title Slide">
    <p:bg>
      <p:bgRef idx="1003">
        <a:schemeClr val="bg2"/>
      </p:bgRef>
    </p:bg>
    <p:spTree>
      <p:nvGrpSpPr>
        <p:cNvPr id="1" name=""/>
        <p:cNvGrpSpPr/>
        <p:nvPr/>
      </p:nvGrpSpPr>
      <p:grpSpPr>
        <a:xfrm>
          <a:off x="0" y="0"/>
          <a:ext cx="0" cy="0"/>
          <a:chOff x="0" y="0"/>
          <a:chExt cx="0" cy="0"/>
        </a:xfrm>
      </p:grpSpPr>
      <p:pic>
        <p:nvPicPr>
          <p:cNvPr id="7" name="Picture 6" descr="Celestia-R1---OverlayTitle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ctrTitle"/>
          </p:nvPr>
        </p:nvSpPr>
        <p:spPr>
          <a:xfrm>
            <a:off x="3962399" y="1964267"/>
            <a:ext cx="7197726" cy="2421464"/>
          </a:xfrm>
        </p:spPr>
        <p:txBody>
          <a:bodyPr anchor="b">
            <a:normAutofit/>
          </a:bodyPr>
          <a:lstStyle>
            <a:lvl1pPr algn="r">
              <a:defRPr sz="4800">
                <a:effectLst/>
              </a:defRPr>
            </a:lvl1pPr>
          </a:lstStyle>
          <a:p>
            <a:r>
              <a:rPr lang="en-US"/>
              <a:t>Click to edit Master title style</a:t>
            </a:r>
            <a:endParaRPr lang="en-US" dirty="0"/>
          </a:p>
        </p:txBody>
      </p:sp>
      <p:sp>
        <p:nvSpPr>
          <p:cNvPr id="3" name="Subtitle 2"/>
          <p:cNvSpPr>
            <a:spLocks noGrp="1"/>
          </p:cNvSpPr>
          <p:nvPr>
            <p:ph type="subTitle" idx="1"/>
          </p:nvPr>
        </p:nvSpPr>
        <p:spPr>
          <a:xfrm>
            <a:off x="3962399" y="4385732"/>
            <a:ext cx="7197726" cy="1405467"/>
          </a:xfrm>
        </p:spPr>
        <p:txBody>
          <a:bodyPr anchor="t">
            <a:normAutofit/>
          </a:bodyPr>
          <a:lstStyle>
            <a:lvl1pPr marL="0" indent="0" algn="r">
              <a:buNone/>
              <a:defRPr sz="1800" cap="all">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a:xfrm>
            <a:off x="8932558" y="5870575"/>
            <a:ext cx="1600200" cy="377825"/>
          </a:xfrm>
        </p:spPr>
        <p:txBody>
          <a:bodyPr/>
          <a:lstStyle/>
          <a:p>
            <a:fld id="{E722F4C8-42B2-467B-BF2D-B77D4A37CB10}" type="datetimeFigureOut">
              <a:rPr lang="en-US" smtClean="0"/>
              <a:t>3/13/2017</a:t>
            </a:fld>
            <a:endParaRPr lang="en-US"/>
          </a:p>
        </p:txBody>
      </p:sp>
      <p:sp>
        <p:nvSpPr>
          <p:cNvPr id="5" name="Footer Placeholder 4"/>
          <p:cNvSpPr>
            <a:spLocks noGrp="1"/>
          </p:cNvSpPr>
          <p:nvPr>
            <p:ph type="ftr" sz="quarter" idx="11"/>
          </p:nvPr>
        </p:nvSpPr>
        <p:spPr>
          <a:xfrm>
            <a:off x="3962399" y="5870575"/>
            <a:ext cx="4893958" cy="377825"/>
          </a:xfrm>
        </p:spPr>
        <p:txBody>
          <a:bodyPr/>
          <a:lstStyle/>
          <a:p>
            <a:endParaRPr lang="en-US"/>
          </a:p>
        </p:txBody>
      </p:sp>
      <p:sp>
        <p:nvSpPr>
          <p:cNvPr id="6" name="Slide Number Placeholder 5"/>
          <p:cNvSpPr>
            <a:spLocks noGrp="1"/>
          </p:cNvSpPr>
          <p:nvPr>
            <p:ph type="sldNum" sz="quarter" idx="12"/>
          </p:nvPr>
        </p:nvSpPr>
        <p:spPr>
          <a:xfrm>
            <a:off x="10608958" y="5870575"/>
            <a:ext cx="551167" cy="377825"/>
          </a:xfrm>
        </p:spPr>
        <p:txBody>
          <a:bodyPr/>
          <a:lstStyle/>
          <a:p>
            <a:fld id="{856B91A4-8D7C-40B9-92D4-800A15F34CAF}" type="slidenum">
              <a:rPr lang="en-US" smtClean="0"/>
              <a:t>‹#›</a:t>
            </a:fld>
            <a:endParaRPr lang="en-US"/>
          </a:p>
        </p:txBody>
      </p:sp>
    </p:spTree>
    <p:extLst>
      <p:ext uri="{BB962C8B-B14F-4D97-AF65-F5344CB8AC3E}">
        <p14:creationId xmlns:p14="http://schemas.microsoft.com/office/powerpoint/2010/main" val="927323448"/>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nchor="ct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722F4C8-42B2-467B-BF2D-B77D4A37CB10}" type="datetimeFigureOut">
              <a:rPr lang="en-US" smtClean="0"/>
              <a:t>3/13/2017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56B91A4-8D7C-40B9-92D4-800A15F34CAF}" type="slidenum">
              <a:rPr lang="en-US" smtClean="0"/>
              <a:t>‹#›</a:t>
            </a:fld>
            <a:endParaRPr lang="en-US"/>
          </a:p>
        </p:txBody>
      </p:sp>
    </p:spTree>
    <p:extLst>
      <p:ext uri="{BB962C8B-B14F-4D97-AF65-F5344CB8AC3E}">
        <p14:creationId xmlns:p14="http://schemas.microsoft.com/office/powerpoint/2010/main" val="392504947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3308581"/>
            <a:ext cx="10131427" cy="1468800"/>
          </a:xfrm>
        </p:spPr>
        <p:txBody>
          <a:bodyPr anchor="b"/>
          <a:lstStyle>
            <a:lvl1pPr algn="l">
              <a:defRPr sz="4000" b="0" cap="all"/>
            </a:lvl1pPr>
          </a:lstStyle>
          <a:p>
            <a:r>
              <a:rPr lang="en-US"/>
              <a:t>Click to edit Master title style</a:t>
            </a:r>
            <a:endParaRPr lang="en-US" dirty="0"/>
          </a:p>
        </p:txBody>
      </p:sp>
      <p:sp>
        <p:nvSpPr>
          <p:cNvPr id="3" name="Text Placeholder 2"/>
          <p:cNvSpPr>
            <a:spLocks noGrp="1"/>
          </p:cNvSpPr>
          <p:nvPr>
            <p:ph type="body" idx="1"/>
          </p:nvPr>
        </p:nvSpPr>
        <p:spPr>
          <a:xfrm>
            <a:off x="685799" y="4777381"/>
            <a:ext cx="10131428" cy="860400"/>
          </a:xfrm>
        </p:spPr>
        <p:txBody>
          <a:bodyPr anchor="t">
            <a:normAutofit/>
          </a:bodyPr>
          <a:lstStyle>
            <a:lvl1pPr marL="0" indent="0" algn="l">
              <a:buNone/>
              <a:defRPr sz="2000" cap="all">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E722F4C8-42B2-467B-BF2D-B77D4A37CB10}" type="datetimeFigureOut">
              <a:rPr lang="en-US" smtClean="0"/>
              <a:t>3/13/2017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56B91A4-8D7C-40B9-92D4-800A15F34CAF}" type="slidenum">
              <a:rPr lang="en-US" smtClean="0"/>
              <a:t>‹#›</a:t>
            </a:fld>
            <a:endParaRPr lang="en-US"/>
          </a:p>
        </p:txBody>
      </p:sp>
    </p:spTree>
    <p:extLst>
      <p:ext uri="{BB962C8B-B14F-4D97-AF65-F5344CB8AC3E}">
        <p14:creationId xmlns:p14="http://schemas.microsoft.com/office/powerpoint/2010/main" val="168420393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722F4C8-42B2-467B-BF2D-B77D4A37CB10}" type="datetimeFigureOut">
              <a:rPr lang="en-US" smtClean="0"/>
              <a:t>3/13/2017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56B91A4-8D7C-40B9-92D4-800A15F34CAF}" type="slidenum">
              <a:rPr lang="en-US" smtClean="0"/>
              <a:t>‹#›</a:t>
            </a:fld>
            <a:endParaRPr lang="en-US"/>
          </a:p>
        </p:txBody>
      </p:sp>
    </p:spTree>
    <p:extLst>
      <p:ext uri="{BB962C8B-B14F-4D97-AF65-F5344CB8AC3E}">
        <p14:creationId xmlns:p14="http://schemas.microsoft.com/office/powerpoint/2010/main" val="428150354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85802" y="2142067"/>
            <a:ext cx="4995334" cy="3649134"/>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821895" y="2142067"/>
            <a:ext cx="4995332" cy="3649133"/>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E722F4C8-42B2-467B-BF2D-B77D4A37CB10}" type="datetimeFigureOut">
              <a:rPr lang="en-US" smtClean="0"/>
              <a:t>3/13/2017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56B91A4-8D7C-40B9-92D4-800A15F34CAF}" type="slidenum">
              <a:rPr lang="en-US" smtClean="0"/>
              <a:t>‹#›</a:t>
            </a:fld>
            <a:endParaRPr lang="en-US"/>
          </a:p>
        </p:txBody>
      </p:sp>
    </p:spTree>
    <p:extLst>
      <p:ext uri="{BB962C8B-B14F-4D97-AF65-F5344CB8AC3E}">
        <p14:creationId xmlns:p14="http://schemas.microsoft.com/office/powerpoint/2010/main" val="230498398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973670" y="2218267"/>
            <a:ext cx="4709054" cy="576262"/>
          </a:xfrm>
        </p:spPr>
        <p:txBody>
          <a:bodyPr anchor="b">
            <a:noAutofit/>
          </a:bodyPr>
          <a:lstStyle>
            <a:lvl1pPr marL="0" indent="0">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85801" y="2870201"/>
            <a:ext cx="4996923" cy="2920998"/>
          </a:xfrm>
        </p:spPr>
        <p:txBody>
          <a:bodyPr anchor="t">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096003" y="2226734"/>
            <a:ext cx="4722813" cy="576262"/>
          </a:xfrm>
        </p:spPr>
        <p:txBody>
          <a:bodyPr anchor="b">
            <a:noAutofit/>
          </a:bodyPr>
          <a:lstStyle>
            <a:lvl1pPr marL="0" indent="0">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5823483" y="2870201"/>
            <a:ext cx="4995334" cy="2920998"/>
          </a:xfrm>
        </p:spPr>
        <p:txBody>
          <a:bodyPr anchor="t">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E722F4C8-42B2-467B-BF2D-B77D4A37CB10}" type="datetimeFigureOut">
              <a:rPr lang="en-US" smtClean="0"/>
              <a:t>3/13/2017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56B91A4-8D7C-40B9-92D4-800A15F34CAF}" type="slidenum">
              <a:rPr lang="en-US" smtClean="0"/>
              <a:t>‹#›</a:t>
            </a:fld>
            <a:endParaRPr lang="en-US"/>
          </a:p>
        </p:txBody>
      </p:sp>
    </p:spTree>
    <p:extLst>
      <p:ext uri="{BB962C8B-B14F-4D97-AF65-F5344CB8AC3E}">
        <p14:creationId xmlns:p14="http://schemas.microsoft.com/office/powerpoint/2010/main" val="164642315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6" name="Picture 5"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E722F4C8-42B2-467B-BF2D-B77D4A37CB10}" type="datetimeFigureOut">
              <a:rPr lang="en-US" smtClean="0"/>
              <a:t>3/13/2017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56B91A4-8D7C-40B9-92D4-800A15F34CAF}" type="slidenum">
              <a:rPr lang="en-US" smtClean="0"/>
              <a:t>‹#›</a:t>
            </a:fld>
            <a:endParaRPr lang="en-US"/>
          </a:p>
        </p:txBody>
      </p:sp>
    </p:spTree>
    <p:extLst>
      <p:ext uri="{BB962C8B-B14F-4D97-AF65-F5344CB8AC3E}">
        <p14:creationId xmlns:p14="http://schemas.microsoft.com/office/powerpoint/2010/main" val="369850251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5" name="Picture 4"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Date Placeholder 1"/>
          <p:cNvSpPr>
            <a:spLocks noGrp="1"/>
          </p:cNvSpPr>
          <p:nvPr>
            <p:ph type="dt" sz="half" idx="10"/>
          </p:nvPr>
        </p:nvSpPr>
        <p:spPr/>
        <p:txBody>
          <a:bodyPr/>
          <a:lstStyle/>
          <a:p>
            <a:fld id="{E722F4C8-42B2-467B-BF2D-B77D4A37CB10}" type="datetimeFigureOut">
              <a:rPr lang="en-US" smtClean="0"/>
              <a:t>3/13/2017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56B91A4-8D7C-40B9-92D4-800A15F34CAF}" type="slidenum">
              <a:rPr lang="en-US" smtClean="0"/>
              <a:t>‹#›</a:t>
            </a:fld>
            <a:endParaRPr lang="en-US"/>
          </a:p>
        </p:txBody>
      </p:sp>
    </p:spTree>
    <p:extLst>
      <p:ext uri="{BB962C8B-B14F-4D97-AF65-F5344CB8AC3E}">
        <p14:creationId xmlns:p14="http://schemas.microsoft.com/office/powerpoint/2010/main" val="359088878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2074333"/>
            <a:ext cx="3680885" cy="1371600"/>
          </a:xfrm>
        </p:spPr>
        <p:txBody>
          <a:bodyPr anchor="b">
            <a:normAutofit/>
          </a:bodyPr>
          <a:lstStyle>
            <a:lvl1pPr algn="l">
              <a:defRPr sz="2400" b="0"/>
            </a:lvl1pPr>
          </a:lstStyle>
          <a:p>
            <a:r>
              <a:rPr lang="en-US"/>
              <a:t>Click to edit Master title style</a:t>
            </a:r>
            <a:endParaRPr lang="en-US" dirty="0"/>
          </a:p>
        </p:txBody>
      </p:sp>
      <p:sp>
        <p:nvSpPr>
          <p:cNvPr id="3" name="Content Placeholder 2"/>
          <p:cNvSpPr>
            <a:spLocks noGrp="1"/>
          </p:cNvSpPr>
          <p:nvPr>
            <p:ph idx="1"/>
          </p:nvPr>
        </p:nvSpPr>
        <p:spPr>
          <a:xfrm>
            <a:off x="4648201" y="609601"/>
            <a:ext cx="6169026" cy="5181600"/>
          </a:xfrm>
        </p:spPr>
        <p:txBody>
          <a:bodyPr anchor="ct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85800" y="3445933"/>
            <a:ext cx="3680885" cy="1828800"/>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E722F4C8-42B2-467B-BF2D-B77D4A37CB10}" type="datetimeFigureOut">
              <a:rPr lang="en-US" smtClean="0"/>
              <a:t>3/13/2017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56B91A4-8D7C-40B9-92D4-800A15F34CAF}" type="slidenum">
              <a:rPr lang="en-US" smtClean="0"/>
              <a:t>‹#›</a:t>
            </a:fld>
            <a:endParaRPr lang="en-US"/>
          </a:p>
        </p:txBody>
      </p:sp>
    </p:spTree>
    <p:extLst>
      <p:ext uri="{BB962C8B-B14F-4D97-AF65-F5344CB8AC3E}">
        <p14:creationId xmlns:p14="http://schemas.microsoft.com/office/powerpoint/2010/main" val="187332953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1600200"/>
            <a:ext cx="6164653" cy="1371600"/>
          </a:xfrm>
        </p:spPr>
        <p:txBody>
          <a:bodyPr anchor="b">
            <a:normAutofit/>
          </a:bodyPr>
          <a:lstStyle>
            <a:lvl1pPr algn="l">
              <a:defRPr sz="2800" b="0"/>
            </a:lvl1pPr>
          </a:lstStyle>
          <a:p>
            <a:r>
              <a:rPr lang="en-US"/>
              <a:t>Click to edit Master title style</a:t>
            </a:r>
            <a:endParaRPr lang="en-US" dirty="0"/>
          </a:p>
        </p:txBody>
      </p:sp>
      <p:sp>
        <p:nvSpPr>
          <p:cNvPr id="14" name="Picture Placeholder 2"/>
          <p:cNvSpPr>
            <a:spLocks noGrp="1" noChangeAspect="1"/>
          </p:cNvSpPr>
          <p:nvPr>
            <p:ph type="pic" idx="1"/>
          </p:nvPr>
        </p:nvSpPr>
        <p:spPr>
          <a:xfrm>
            <a:off x="7536253" y="914400"/>
            <a:ext cx="3280974" cy="4572000"/>
          </a:xfrm>
          <a:prstGeom prst="roundRect">
            <a:avLst>
              <a:gd name="adj" fmla="val 4280"/>
            </a:avLst>
          </a:prstGeom>
          <a:ln w="50800" cap="sq" cmpd="dbl">
            <a:gradFill flip="none" rotWithShape="1">
              <a:gsLst>
                <a:gs pos="0">
                  <a:srgbClr val="FFFFFF"/>
                </a:gs>
                <a:gs pos="100000">
                  <a:schemeClr val="tx1">
                    <a:alpha val="0"/>
                  </a:schemeClr>
                </a:gs>
              </a:gsLst>
              <a:path path="circle">
                <a:fillToRect l="50000" t="50000" r="50000" b="50000"/>
              </a:path>
              <a:tileRect/>
            </a:gradFill>
            <a:miter lim="800000"/>
          </a:ln>
          <a:effectLst>
            <a:outerShdw blurRad="254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685800" y="2971800"/>
            <a:ext cx="6164653" cy="1828800"/>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E722F4C8-42B2-467B-BF2D-B77D4A37CB10}" type="datetimeFigureOut">
              <a:rPr lang="en-US" smtClean="0"/>
              <a:t>3/13/2017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56B91A4-8D7C-40B9-92D4-800A15F34CAF}" type="slidenum">
              <a:rPr lang="en-US" smtClean="0"/>
              <a:t>‹#›</a:t>
            </a:fld>
            <a:endParaRPr lang="en-US"/>
          </a:p>
        </p:txBody>
      </p:sp>
    </p:spTree>
    <p:extLst>
      <p:ext uri="{BB962C8B-B14F-4D97-AF65-F5344CB8AC3E}">
        <p14:creationId xmlns:p14="http://schemas.microsoft.com/office/powerpoint/2010/main" val="1313524262"/>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4732865"/>
            <a:ext cx="1013142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371600" y="932112"/>
            <a:ext cx="8759827" cy="3164976"/>
          </a:xfrm>
          <a:prstGeom prst="roundRect">
            <a:avLst>
              <a:gd name="adj" fmla="val 4380"/>
            </a:avLst>
          </a:prstGeom>
          <a:ln w="50800" cap="sq" cmpd="dbl">
            <a:gradFill flip="none" rotWithShape="1">
              <a:gsLst>
                <a:gs pos="0">
                  <a:srgbClr val="FFFFFF"/>
                </a:gs>
                <a:gs pos="100000">
                  <a:schemeClr val="tx1">
                    <a:alpha val="0"/>
                  </a:schemeClr>
                </a:gs>
              </a:gsLst>
              <a:path path="circle">
                <a:fillToRect l="50000" t="50000" r="50000" b="50000"/>
              </a:path>
              <a:tileRect/>
            </a:gradFill>
            <a:miter lim="800000"/>
          </a:ln>
          <a:effectLst>
            <a:outerShdw blurRad="254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685800" y="5299603"/>
            <a:ext cx="10131427" cy="49371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E722F4C8-42B2-467B-BF2D-B77D4A37CB10}" type="datetimeFigureOut">
              <a:rPr lang="en-US" smtClean="0"/>
              <a:t>3/13/2017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56B91A4-8D7C-40B9-92D4-800A15F34CAF}" type="slidenum">
              <a:rPr lang="en-US" smtClean="0"/>
              <a:t>‹#›</a:t>
            </a:fld>
            <a:endParaRPr lang="en-US"/>
          </a:p>
        </p:txBody>
      </p:sp>
    </p:spTree>
    <p:extLst>
      <p:ext uri="{BB962C8B-B14F-4D97-AF65-F5344CB8AC3E}">
        <p14:creationId xmlns:p14="http://schemas.microsoft.com/office/powerpoint/2010/main" val="2176186370"/>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1" y="609601"/>
            <a:ext cx="10131427" cy="3124199"/>
          </a:xfrm>
        </p:spPr>
        <p:txBody>
          <a:bodyPr anchor="ctr">
            <a:normAutofit/>
          </a:bodyPr>
          <a:lstStyle>
            <a:lvl1pPr algn="l">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685800" y="4343400"/>
            <a:ext cx="10131428" cy="1447800"/>
          </a:xfrm>
        </p:spPr>
        <p:txBody>
          <a:bodyPr anchor="ctr">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E722F4C8-42B2-467B-BF2D-B77D4A37CB10}" type="datetimeFigureOut">
              <a:rPr lang="en-US" smtClean="0"/>
              <a:t>3/13/2017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56B91A4-8D7C-40B9-92D4-800A15F34CAF}" type="slidenum">
              <a:rPr lang="en-US" smtClean="0"/>
              <a:t>‹#›</a:t>
            </a:fld>
            <a:endParaRPr lang="en-US"/>
          </a:p>
        </p:txBody>
      </p:sp>
    </p:spTree>
    <p:extLst>
      <p:ext uri="{BB962C8B-B14F-4D97-AF65-F5344CB8AC3E}">
        <p14:creationId xmlns:p14="http://schemas.microsoft.com/office/powerpoint/2010/main" val="359132811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pic>
        <p:nvPicPr>
          <p:cNvPr id="16" name="Picture 15"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15" name="TextBox 14"/>
          <p:cNvSpPr txBox="1"/>
          <p:nvPr/>
        </p:nvSpPr>
        <p:spPr>
          <a:xfrm>
            <a:off x="10237867" y="274320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11" name="TextBox 10"/>
          <p:cNvSpPr txBox="1"/>
          <p:nvPr/>
        </p:nvSpPr>
        <p:spPr>
          <a:xfrm>
            <a:off x="488275" y="823337"/>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992267" y="609601"/>
            <a:ext cx="9550399" cy="2743199"/>
          </a:xfrm>
        </p:spPr>
        <p:txBody>
          <a:bodyPr anchor="ctr">
            <a:normAutofit/>
          </a:bodyPr>
          <a:lstStyle>
            <a:lvl1pPr algn="l">
              <a:defRPr sz="3200" b="0" cap="none">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1097875" y="3352800"/>
            <a:ext cx="9339184" cy="3810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687465" y="4343400"/>
            <a:ext cx="10152367" cy="1447800"/>
          </a:xfrm>
        </p:spPr>
        <p:txBody>
          <a:bodyPr anchor="ctr">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E722F4C8-42B2-467B-BF2D-B77D4A37CB10}" type="datetimeFigureOut">
              <a:rPr lang="en-US" smtClean="0"/>
              <a:t>3/13/2017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56B91A4-8D7C-40B9-92D4-800A15F34CAF}" type="slidenum">
              <a:rPr lang="en-US" smtClean="0"/>
              <a:t>‹#›</a:t>
            </a:fld>
            <a:endParaRPr lang="en-US"/>
          </a:p>
        </p:txBody>
      </p:sp>
    </p:spTree>
    <p:extLst>
      <p:ext uri="{BB962C8B-B14F-4D97-AF65-F5344CB8AC3E}">
        <p14:creationId xmlns:p14="http://schemas.microsoft.com/office/powerpoint/2010/main" val="2458849413"/>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2" y="3308581"/>
            <a:ext cx="10131425" cy="1468800"/>
          </a:xfrm>
        </p:spPr>
        <p:txBody>
          <a:bodyPr anchor="b">
            <a:normAutofit/>
          </a:bodyPr>
          <a:lstStyle>
            <a:lvl1pPr algn="l">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685801" y="4777381"/>
            <a:ext cx="10131426"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E722F4C8-42B2-467B-BF2D-B77D4A37CB10}" type="datetimeFigureOut">
              <a:rPr lang="en-US" smtClean="0"/>
              <a:t>3/13/2017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56B91A4-8D7C-40B9-92D4-800A15F34CAF}" type="slidenum">
              <a:rPr lang="en-US" smtClean="0"/>
              <a:t>‹#›</a:t>
            </a:fld>
            <a:endParaRPr lang="en-US"/>
          </a:p>
        </p:txBody>
      </p:sp>
    </p:spTree>
    <p:extLst>
      <p:ext uri="{BB962C8B-B14F-4D97-AF65-F5344CB8AC3E}">
        <p14:creationId xmlns:p14="http://schemas.microsoft.com/office/powerpoint/2010/main" val="3978772547"/>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E722F4C8-42B2-467B-BF2D-B77D4A37CB10}" type="datetimeFigureOut">
              <a:rPr lang="en-US" smtClean="0"/>
              <a:t>3/13/2017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56B91A4-8D7C-40B9-92D4-800A15F34CAF}" type="slidenum">
              <a:rPr lang="en-US" smtClean="0"/>
              <a:t>‹#›</a:t>
            </a:fld>
            <a:endParaRPr lang="en-US"/>
          </a:p>
        </p:txBody>
      </p:sp>
    </p:spTree>
    <p:extLst>
      <p:ext uri="{BB962C8B-B14F-4D97-AF65-F5344CB8AC3E}">
        <p14:creationId xmlns:p14="http://schemas.microsoft.com/office/powerpoint/2010/main" val="206166485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pic>
        <p:nvPicPr>
          <p:cNvPr id="11" name="Picture 10"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13" name="TextBox 12"/>
          <p:cNvSpPr txBox="1"/>
          <p:nvPr/>
        </p:nvSpPr>
        <p:spPr>
          <a:xfrm>
            <a:off x="10237867" y="274320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14" name="TextBox 13"/>
          <p:cNvSpPr txBox="1"/>
          <p:nvPr/>
        </p:nvSpPr>
        <p:spPr>
          <a:xfrm>
            <a:off x="488275" y="823337"/>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16" name="Title 1"/>
          <p:cNvSpPr>
            <a:spLocks noGrp="1"/>
          </p:cNvSpPr>
          <p:nvPr>
            <p:ph type="title"/>
          </p:nvPr>
        </p:nvSpPr>
        <p:spPr>
          <a:xfrm>
            <a:off x="992267" y="609601"/>
            <a:ext cx="9550399" cy="2743199"/>
          </a:xfrm>
        </p:spPr>
        <p:txBody>
          <a:bodyPr anchor="ctr">
            <a:normAutofit/>
          </a:bodyPr>
          <a:lstStyle>
            <a:lvl1pPr algn="l">
              <a:defRPr sz="3200" b="0" cap="none">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685800" y="3886200"/>
            <a:ext cx="10135436" cy="889000"/>
          </a:xfrm>
        </p:spPr>
        <p:txBody>
          <a:bodyPr vert="horz" lIns="91440" tIns="45720" rIns="91440" bIns="45720" rtlCol="0" anchor="b">
            <a:normAutofit/>
          </a:bodyPr>
          <a:lstStyle>
            <a:lvl1pPr>
              <a:buNone/>
              <a:defRPr lang="en-US" sz="2400" b="0" cap="none" dirty="0">
                <a:ln w="3175" cmpd="sng">
                  <a:noFill/>
                </a:ln>
                <a:solidFill>
                  <a:schemeClr val="tx1"/>
                </a:solidFill>
                <a:effectLst/>
              </a:defRPr>
            </a:lvl1pPr>
          </a:lstStyle>
          <a:p>
            <a:pPr marL="0" lvl="0">
              <a:spcBef>
                <a:spcPct val="0"/>
              </a:spcBef>
              <a:buNone/>
            </a:pPr>
            <a:r>
              <a:rPr lang="en-US"/>
              <a:t>Edit Master text styles</a:t>
            </a:r>
          </a:p>
        </p:txBody>
      </p:sp>
      <p:sp>
        <p:nvSpPr>
          <p:cNvPr id="3" name="Text Placeholder 2"/>
          <p:cNvSpPr>
            <a:spLocks noGrp="1"/>
          </p:cNvSpPr>
          <p:nvPr>
            <p:ph type="body" idx="1"/>
          </p:nvPr>
        </p:nvSpPr>
        <p:spPr>
          <a:xfrm>
            <a:off x="685799" y="4775200"/>
            <a:ext cx="10135436" cy="10160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E722F4C8-42B2-467B-BF2D-B77D4A37CB10}" type="datetimeFigureOut">
              <a:rPr lang="en-US" smtClean="0"/>
              <a:t>3/13/2017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56B91A4-8D7C-40B9-92D4-800A15F34CAF}" type="slidenum">
              <a:rPr lang="en-US" smtClean="0"/>
              <a:t>‹#›</a:t>
            </a:fld>
            <a:endParaRPr lang="en-US"/>
          </a:p>
        </p:txBody>
      </p:sp>
    </p:spTree>
    <p:extLst>
      <p:ext uri="{BB962C8B-B14F-4D97-AF65-F5344CB8AC3E}">
        <p14:creationId xmlns:p14="http://schemas.microsoft.com/office/powerpoint/2010/main" val="416446518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1" y="609601"/>
            <a:ext cx="10131427" cy="2743199"/>
          </a:xfrm>
        </p:spPr>
        <p:txBody>
          <a:bodyPr vert="horz" lIns="91440" tIns="45720" rIns="91440" bIns="45720" rtlCol="0" anchor="ctr">
            <a:normAutofit/>
          </a:bodyPr>
          <a:lstStyle>
            <a:lvl1pPr>
              <a:defRPr lang="en-US" b="0" dirty="0"/>
            </a:lvl1pPr>
          </a:lstStyle>
          <a:p>
            <a:pPr marL="0" lvl="0"/>
            <a:r>
              <a:rPr lang="en-US"/>
              <a:t>Click to edit Master title style</a:t>
            </a:r>
            <a:endParaRPr lang="en-US" dirty="0"/>
          </a:p>
        </p:txBody>
      </p:sp>
      <p:sp>
        <p:nvSpPr>
          <p:cNvPr id="10" name="Text Placeholder 9"/>
          <p:cNvSpPr>
            <a:spLocks noGrp="1"/>
          </p:cNvSpPr>
          <p:nvPr>
            <p:ph type="body" sz="quarter" idx="13"/>
          </p:nvPr>
        </p:nvSpPr>
        <p:spPr>
          <a:xfrm>
            <a:off x="685801" y="3505200"/>
            <a:ext cx="10131428" cy="838200"/>
          </a:xfrm>
        </p:spPr>
        <p:txBody>
          <a:bodyPr vert="horz" lIns="91440" tIns="45720" rIns="91440" bIns="45720" rtlCol="0" anchor="b">
            <a:normAutofit/>
          </a:bodyPr>
          <a:lstStyle>
            <a:lvl1pPr>
              <a:buNone/>
              <a:defRPr lang="en-US" sz="2800" b="0" cap="none" dirty="0">
                <a:ln w="3175" cmpd="sng">
                  <a:noFill/>
                </a:ln>
                <a:solidFill>
                  <a:schemeClr val="tx1"/>
                </a:solidFill>
                <a:effectLst/>
              </a:defRPr>
            </a:lvl1pPr>
          </a:lstStyle>
          <a:p>
            <a:pPr marL="0" lvl="0">
              <a:spcBef>
                <a:spcPct val="0"/>
              </a:spcBef>
              <a:buNone/>
            </a:pPr>
            <a:r>
              <a:rPr lang="en-US"/>
              <a:t>Edit Master text styles</a:t>
            </a:r>
          </a:p>
        </p:txBody>
      </p:sp>
      <p:sp>
        <p:nvSpPr>
          <p:cNvPr id="3" name="Text Placeholder 2"/>
          <p:cNvSpPr>
            <a:spLocks noGrp="1"/>
          </p:cNvSpPr>
          <p:nvPr>
            <p:ph type="body" idx="1"/>
          </p:nvPr>
        </p:nvSpPr>
        <p:spPr>
          <a:xfrm>
            <a:off x="685800" y="4343400"/>
            <a:ext cx="10131428" cy="14478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E722F4C8-42B2-467B-BF2D-B77D4A37CB10}" type="datetimeFigureOut">
              <a:rPr lang="en-US" smtClean="0"/>
              <a:t>3/13/2017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56B91A4-8D7C-40B9-92D4-800A15F34CAF}" type="slidenum">
              <a:rPr lang="en-US" smtClean="0"/>
              <a:t>‹#›</a:t>
            </a:fld>
            <a:endParaRPr lang="en-US"/>
          </a:p>
        </p:txBody>
      </p:sp>
    </p:spTree>
    <p:extLst>
      <p:ext uri="{BB962C8B-B14F-4D97-AF65-F5344CB8AC3E}">
        <p14:creationId xmlns:p14="http://schemas.microsoft.com/office/powerpoint/2010/main" val="28546522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3" name="Vertical Text Placeholder 2"/>
          <p:cNvSpPr>
            <a:spLocks noGrp="1"/>
          </p:cNvSpPr>
          <p:nvPr>
            <p:ph type="body" orient="vert" idx="1"/>
          </p:nvPr>
        </p:nvSpPr>
        <p:spPr/>
        <p:txBody>
          <a:bodyPr vert="eaVert"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722F4C8-42B2-467B-BF2D-B77D4A37CB10}" type="datetimeFigureOut">
              <a:rPr lang="en-US" smtClean="0"/>
              <a:t>3/13/2017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56B91A4-8D7C-40B9-92D4-800A15F34CAF}" type="slidenum">
              <a:rPr lang="en-US" smtClean="0"/>
              <a:t>‹#›</a:t>
            </a:fld>
            <a:endParaRPr lang="en-US"/>
          </a:p>
        </p:txBody>
      </p:sp>
      <p:sp>
        <p:nvSpPr>
          <p:cNvPr id="8" name="Title 1"/>
          <p:cNvSpPr>
            <a:spLocks noGrp="1"/>
          </p:cNvSpPr>
          <p:nvPr>
            <p:ph type="title"/>
          </p:nvPr>
        </p:nvSpPr>
        <p:spPr>
          <a:xfrm>
            <a:off x="685801" y="609600"/>
            <a:ext cx="10131425" cy="1456267"/>
          </a:xfrm>
        </p:spPr>
        <p:txBody>
          <a:bodyPr/>
          <a:lstStyle/>
          <a:p>
            <a:r>
              <a:rPr lang="en-US"/>
              <a:t>Click to edit Master title style</a:t>
            </a:r>
            <a:endParaRPr lang="en-US" dirty="0"/>
          </a:p>
        </p:txBody>
      </p:sp>
    </p:spTree>
    <p:extLst>
      <p:ext uri="{BB962C8B-B14F-4D97-AF65-F5344CB8AC3E}">
        <p14:creationId xmlns:p14="http://schemas.microsoft.com/office/powerpoint/2010/main" val="17821258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Vertical Title 1"/>
          <p:cNvSpPr>
            <a:spLocks noGrp="1"/>
          </p:cNvSpPr>
          <p:nvPr>
            <p:ph type="title" orient="vert"/>
          </p:nvPr>
        </p:nvSpPr>
        <p:spPr>
          <a:xfrm>
            <a:off x="8658675" y="609599"/>
            <a:ext cx="2158552" cy="5181601"/>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85800" y="609600"/>
            <a:ext cx="7832116" cy="5181600"/>
          </a:xfrm>
        </p:spPr>
        <p:txBody>
          <a:bodyPr vert="eaVert"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722F4C8-42B2-467B-BF2D-B77D4A37CB10}" type="datetimeFigureOut">
              <a:rPr lang="en-US" smtClean="0"/>
              <a:t>3/13/2017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56B91A4-8D7C-40B9-92D4-800A15F34CAF}" type="slidenum">
              <a:rPr lang="en-US" smtClean="0"/>
              <a:t>‹#›</a:t>
            </a:fld>
            <a:endParaRPr lang="en-US"/>
          </a:p>
        </p:txBody>
      </p:sp>
    </p:spTree>
    <p:extLst>
      <p:ext uri="{BB962C8B-B14F-4D97-AF65-F5344CB8AC3E}">
        <p14:creationId xmlns:p14="http://schemas.microsoft.com/office/powerpoint/2010/main" val="1083471673"/>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66" name="Picture 2" descr="\\DROBO-FS\QuickDrops\JB\PPTX NG\Droplets\LightingOverlay.png"/>
          <p:cNvPicPr>
            <a:picLocks noChangeAspect="1" noChangeArrowheads="1"/>
          </p:cNvPicPr>
          <p:nvPr/>
        </p:nvPicPr>
        <p:blipFill>
          <a:blip r:embed="rId2">
            <a:alphaModFix amt="30000"/>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 xmlns:a14="http://schemas.microsoft.com/office/drawing/2010/main">
                <a:solidFill>
                  <a:srgbClr val="FFFFFF"/>
                </a:solidFill>
              </a14:hiddenFill>
            </a:ext>
          </a:extLst>
        </p:spPr>
      </p:pic>
      <p:grpSp>
        <p:nvGrpSpPr>
          <p:cNvPr id="11" name="Group 10"/>
          <p:cNvGrpSpPr/>
          <p:nvPr/>
        </p:nvGrpSpPr>
        <p:grpSpPr>
          <a:xfrm>
            <a:off x="0" y="0"/>
            <a:ext cx="2305051" cy="6858001"/>
            <a:chOff x="0" y="0"/>
            <a:chExt cx="2305051" cy="6858001"/>
          </a:xfrm>
          <a:gradFill flip="none" rotWithShape="1">
            <a:gsLst>
              <a:gs pos="0">
                <a:schemeClr val="tx2"/>
              </a:gs>
              <a:gs pos="100000">
                <a:schemeClr val="bg2">
                  <a:lumMod val="60000"/>
                  <a:lumOff val="40000"/>
                </a:schemeClr>
              </a:gs>
            </a:gsLst>
            <a:lin ang="5400000" scaled="0"/>
            <a:tileRect/>
          </a:gradFill>
        </p:grpSpPr>
        <p:sp>
          <p:nvSpPr>
            <p:cNvPr id="12" name="Rectangle 5"/>
            <p:cNvSpPr>
              <a:spLocks noChangeArrowheads="1"/>
            </p:cNvSpPr>
            <p:nvPr/>
          </p:nvSpPr>
          <p:spPr bwMode="auto">
            <a:xfrm>
              <a:off x="1209675" y="4763"/>
              <a:ext cx="23813" cy="2181225"/>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13" name="Freeform 6"/>
            <p:cNvSpPr>
              <a:spLocks noEditPoints="1"/>
            </p:cNvSpPr>
            <p:nvPr/>
          </p:nvSpPr>
          <p:spPr bwMode="auto">
            <a:xfrm>
              <a:off x="1128713" y="21764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4" name="Freeform 7"/>
            <p:cNvSpPr>
              <a:spLocks noEditPoints="1"/>
            </p:cNvSpPr>
            <p:nvPr/>
          </p:nvSpPr>
          <p:spPr bwMode="auto">
            <a:xfrm>
              <a:off x="1123950" y="4021138"/>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5" name="Rectangle 8"/>
            <p:cNvSpPr>
              <a:spLocks noChangeArrowheads="1"/>
            </p:cNvSpPr>
            <p:nvPr/>
          </p:nvSpPr>
          <p:spPr bwMode="auto">
            <a:xfrm>
              <a:off x="414338" y="9525"/>
              <a:ext cx="28575" cy="4481513"/>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16" name="Freeform 9"/>
            <p:cNvSpPr>
              <a:spLocks noEditPoints="1"/>
            </p:cNvSpPr>
            <p:nvPr/>
          </p:nvSpPr>
          <p:spPr bwMode="auto">
            <a:xfrm>
              <a:off x="333375"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7" name="Freeform 10"/>
            <p:cNvSpPr/>
            <p:nvPr/>
          </p:nvSpPr>
          <p:spPr bwMode="auto">
            <a:xfrm>
              <a:off x="190500" y="9525"/>
              <a:ext cx="152400" cy="908050"/>
            </a:xfrm>
            <a:custGeom>
              <a:avLst/>
              <a:gdLst/>
              <a:ahLst/>
              <a:cxnLst/>
              <a:rect l="0" t="0" r="r" b="b"/>
              <a:pathLst>
                <a:path w="96" h="572">
                  <a:moveTo>
                    <a:pt x="15" y="572"/>
                  </a:moveTo>
                  <a:lnTo>
                    <a:pt x="0" y="566"/>
                  </a:lnTo>
                  <a:lnTo>
                    <a:pt x="81" y="380"/>
                  </a:lnTo>
                  <a:lnTo>
                    <a:pt x="81" y="0"/>
                  </a:lnTo>
                  <a:lnTo>
                    <a:pt x="96" y="0"/>
                  </a:lnTo>
                  <a:lnTo>
                    <a:pt x="96" y="383"/>
                  </a:lnTo>
                  <a:lnTo>
                    <a:pt x="15" y="57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8" name="Freeform 11"/>
            <p:cNvSpPr/>
            <p:nvPr/>
          </p:nvSpPr>
          <p:spPr bwMode="auto">
            <a:xfrm>
              <a:off x="1290638" y="14288"/>
              <a:ext cx="376238" cy="1801813"/>
            </a:xfrm>
            <a:custGeom>
              <a:avLst/>
              <a:gdLst/>
              <a:ahLst/>
              <a:cxnLst/>
              <a:rect l="0" t="0" r="r" b="b"/>
              <a:pathLst>
                <a:path w="237" h="1135">
                  <a:moveTo>
                    <a:pt x="222" y="1135"/>
                  </a:moveTo>
                  <a:lnTo>
                    <a:pt x="0" y="620"/>
                  </a:lnTo>
                  <a:lnTo>
                    <a:pt x="0" y="0"/>
                  </a:lnTo>
                  <a:lnTo>
                    <a:pt x="18" y="0"/>
                  </a:lnTo>
                  <a:lnTo>
                    <a:pt x="18" y="617"/>
                  </a:lnTo>
                  <a:lnTo>
                    <a:pt x="237" y="1129"/>
                  </a:lnTo>
                  <a:lnTo>
                    <a:pt x="222" y="113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9" name="Freeform 12"/>
            <p:cNvSpPr>
              <a:spLocks noEditPoints="1"/>
            </p:cNvSpPr>
            <p:nvPr/>
          </p:nvSpPr>
          <p:spPr bwMode="auto">
            <a:xfrm>
              <a:off x="1600200" y="180181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0" name="Freeform 13"/>
            <p:cNvSpPr/>
            <p:nvPr/>
          </p:nvSpPr>
          <p:spPr bwMode="auto">
            <a:xfrm>
              <a:off x="1381125" y="9525"/>
              <a:ext cx="371475" cy="1425575"/>
            </a:xfrm>
            <a:custGeom>
              <a:avLst/>
              <a:gdLst/>
              <a:ahLst/>
              <a:cxnLst/>
              <a:rect l="0" t="0" r="r" b="b"/>
              <a:pathLst>
                <a:path w="234" h="898">
                  <a:moveTo>
                    <a:pt x="219" y="898"/>
                  </a:moveTo>
                  <a:lnTo>
                    <a:pt x="0" y="383"/>
                  </a:lnTo>
                  <a:lnTo>
                    <a:pt x="0" y="0"/>
                  </a:lnTo>
                  <a:lnTo>
                    <a:pt x="15" y="0"/>
                  </a:lnTo>
                  <a:lnTo>
                    <a:pt x="15" y="380"/>
                  </a:lnTo>
                  <a:lnTo>
                    <a:pt x="234" y="892"/>
                  </a:lnTo>
                  <a:lnTo>
                    <a:pt x="219" y="898"/>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1" name="Freeform 14"/>
            <p:cNvSpPr/>
            <p:nvPr/>
          </p:nvSpPr>
          <p:spPr bwMode="auto">
            <a:xfrm>
              <a:off x="1643063" y="0"/>
              <a:ext cx="152400" cy="912813"/>
            </a:xfrm>
            <a:custGeom>
              <a:avLst/>
              <a:gdLst/>
              <a:ahLst/>
              <a:cxnLst/>
              <a:rect l="0" t="0" r="r" b="b"/>
              <a:pathLst>
                <a:path w="96" h="575">
                  <a:moveTo>
                    <a:pt x="96" y="575"/>
                  </a:moveTo>
                  <a:lnTo>
                    <a:pt x="78" y="575"/>
                  </a:lnTo>
                  <a:lnTo>
                    <a:pt x="78" y="192"/>
                  </a:lnTo>
                  <a:lnTo>
                    <a:pt x="0" y="6"/>
                  </a:lnTo>
                  <a:lnTo>
                    <a:pt x="15" y="0"/>
                  </a:lnTo>
                  <a:lnTo>
                    <a:pt x="96" y="189"/>
                  </a:lnTo>
                  <a:lnTo>
                    <a:pt x="96" y="57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2" name="Freeform 15"/>
            <p:cNvSpPr>
              <a:spLocks noEditPoints="1"/>
            </p:cNvSpPr>
            <p:nvPr/>
          </p:nvSpPr>
          <p:spPr bwMode="auto">
            <a:xfrm>
              <a:off x="1685925" y="14208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3" name="Freeform 16"/>
            <p:cNvSpPr>
              <a:spLocks noEditPoints="1"/>
            </p:cNvSpPr>
            <p:nvPr/>
          </p:nvSpPr>
          <p:spPr bwMode="auto">
            <a:xfrm>
              <a:off x="1685925"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4" name="Freeform 17"/>
            <p:cNvSpPr/>
            <p:nvPr/>
          </p:nvSpPr>
          <p:spPr bwMode="auto">
            <a:xfrm>
              <a:off x="1743075" y="4763"/>
              <a:ext cx="419100" cy="522288"/>
            </a:xfrm>
            <a:custGeom>
              <a:avLst/>
              <a:gdLst/>
              <a:ahLst/>
              <a:cxnLst/>
              <a:rect l="0" t="0" r="r" b="b"/>
              <a:pathLst>
                <a:path w="264" h="329">
                  <a:moveTo>
                    <a:pt x="252" y="329"/>
                  </a:moveTo>
                  <a:lnTo>
                    <a:pt x="45" y="120"/>
                  </a:lnTo>
                  <a:lnTo>
                    <a:pt x="0" y="6"/>
                  </a:lnTo>
                  <a:lnTo>
                    <a:pt x="15" y="0"/>
                  </a:lnTo>
                  <a:lnTo>
                    <a:pt x="60" y="111"/>
                  </a:lnTo>
                  <a:lnTo>
                    <a:pt x="264" y="317"/>
                  </a:lnTo>
                  <a:lnTo>
                    <a:pt x="252" y="329"/>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5" name="Freeform 18"/>
            <p:cNvSpPr>
              <a:spLocks noEditPoints="1"/>
            </p:cNvSpPr>
            <p:nvPr/>
          </p:nvSpPr>
          <p:spPr bwMode="auto">
            <a:xfrm>
              <a:off x="2119313" y="488950"/>
              <a:ext cx="161925" cy="147638"/>
            </a:xfrm>
            <a:custGeom>
              <a:avLst/>
              <a:gdLst/>
              <a:ahLst/>
              <a:cxnLst/>
              <a:rect l="0" t="0" r="r" b="b"/>
              <a:pathLst>
                <a:path w="34" h="31">
                  <a:moveTo>
                    <a:pt x="17" y="31"/>
                  </a:moveTo>
                  <a:cubicBezTo>
                    <a:pt x="13" y="31"/>
                    <a:pt x="9" y="30"/>
                    <a:pt x="6" y="27"/>
                  </a:cubicBezTo>
                  <a:cubicBezTo>
                    <a:pt x="0" y="20"/>
                    <a:pt x="0" y="10"/>
                    <a:pt x="6" y="4"/>
                  </a:cubicBezTo>
                  <a:cubicBezTo>
                    <a:pt x="9" y="1"/>
                    <a:pt x="13" y="0"/>
                    <a:pt x="17" y="0"/>
                  </a:cubicBezTo>
                  <a:cubicBezTo>
                    <a:pt x="21" y="0"/>
                    <a:pt x="25" y="1"/>
                    <a:pt x="28" y="4"/>
                  </a:cubicBezTo>
                  <a:cubicBezTo>
                    <a:pt x="34" y="10"/>
                    <a:pt x="34" y="20"/>
                    <a:pt x="28" y="27"/>
                  </a:cubicBezTo>
                  <a:cubicBezTo>
                    <a:pt x="25" y="30"/>
                    <a:pt x="21" y="31"/>
                    <a:pt x="17" y="31"/>
                  </a:cubicBezTo>
                  <a:close/>
                  <a:moveTo>
                    <a:pt x="17" y="4"/>
                  </a:moveTo>
                  <a:cubicBezTo>
                    <a:pt x="14" y="4"/>
                    <a:pt x="11" y="5"/>
                    <a:pt x="9" y="7"/>
                  </a:cubicBezTo>
                  <a:cubicBezTo>
                    <a:pt x="4" y="12"/>
                    <a:pt x="4" y="19"/>
                    <a:pt x="9" y="24"/>
                  </a:cubicBezTo>
                  <a:cubicBezTo>
                    <a:pt x="11" y="26"/>
                    <a:pt x="14" y="27"/>
                    <a:pt x="17" y="27"/>
                  </a:cubicBezTo>
                  <a:cubicBezTo>
                    <a:pt x="20" y="27"/>
                    <a:pt x="23" y="26"/>
                    <a:pt x="25" y="24"/>
                  </a:cubicBezTo>
                  <a:cubicBezTo>
                    <a:pt x="30" y="19"/>
                    <a:pt x="30" y="12"/>
                    <a:pt x="25" y="7"/>
                  </a:cubicBezTo>
                  <a:cubicBezTo>
                    <a:pt x="23" y="5"/>
                    <a:pt x="20" y="4"/>
                    <a:pt x="17"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6" name="Freeform 19"/>
            <p:cNvSpPr/>
            <p:nvPr/>
          </p:nvSpPr>
          <p:spPr bwMode="auto">
            <a:xfrm>
              <a:off x="952500" y="4763"/>
              <a:ext cx="152400" cy="908050"/>
            </a:xfrm>
            <a:custGeom>
              <a:avLst/>
              <a:gdLst/>
              <a:ahLst/>
              <a:cxnLst/>
              <a:rect l="0" t="0" r="r" b="b"/>
              <a:pathLst>
                <a:path w="96" h="572">
                  <a:moveTo>
                    <a:pt x="15" y="572"/>
                  </a:moveTo>
                  <a:lnTo>
                    <a:pt x="0" y="572"/>
                  </a:lnTo>
                  <a:lnTo>
                    <a:pt x="0" y="189"/>
                  </a:lnTo>
                  <a:lnTo>
                    <a:pt x="81" y="0"/>
                  </a:lnTo>
                  <a:lnTo>
                    <a:pt x="96" y="6"/>
                  </a:lnTo>
                  <a:lnTo>
                    <a:pt x="15" y="192"/>
                  </a:lnTo>
                  <a:lnTo>
                    <a:pt x="15" y="57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7" name="Freeform 20"/>
            <p:cNvSpPr>
              <a:spLocks noEditPoints="1"/>
            </p:cNvSpPr>
            <p:nvPr/>
          </p:nvSpPr>
          <p:spPr bwMode="auto">
            <a:xfrm>
              <a:off x="866775"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2"/>
                    <a:pt x="4" y="20"/>
                  </a:cubicBezTo>
                  <a:cubicBezTo>
                    <a:pt x="4" y="29"/>
                    <a:pt x="11" y="36"/>
                    <a:pt x="20" y="36"/>
                  </a:cubicBezTo>
                  <a:cubicBezTo>
                    <a:pt x="29" y="36"/>
                    <a:pt x="36" y="29"/>
                    <a:pt x="36" y="20"/>
                  </a:cubicBezTo>
                  <a:cubicBezTo>
                    <a:pt x="36" y="12"/>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8" name="Freeform 21"/>
            <p:cNvSpPr>
              <a:spLocks noEditPoints="1"/>
            </p:cNvSpPr>
            <p:nvPr/>
          </p:nvSpPr>
          <p:spPr bwMode="auto">
            <a:xfrm>
              <a:off x="890588" y="15541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9" name="Freeform 22"/>
            <p:cNvSpPr/>
            <p:nvPr/>
          </p:nvSpPr>
          <p:spPr bwMode="auto">
            <a:xfrm>
              <a:off x="738188" y="5622925"/>
              <a:ext cx="338138" cy="1216025"/>
            </a:xfrm>
            <a:custGeom>
              <a:avLst/>
              <a:gdLst/>
              <a:ahLst/>
              <a:cxnLst/>
              <a:rect l="0" t="0" r="r" b="b"/>
              <a:pathLst>
                <a:path w="213" h="766">
                  <a:moveTo>
                    <a:pt x="213" y="766"/>
                  </a:moveTo>
                  <a:lnTo>
                    <a:pt x="195" y="766"/>
                  </a:lnTo>
                  <a:lnTo>
                    <a:pt x="195" y="464"/>
                  </a:lnTo>
                  <a:lnTo>
                    <a:pt x="0" y="6"/>
                  </a:lnTo>
                  <a:lnTo>
                    <a:pt x="12" y="0"/>
                  </a:lnTo>
                  <a:lnTo>
                    <a:pt x="213" y="461"/>
                  </a:lnTo>
                  <a:lnTo>
                    <a:pt x="213" y="766"/>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0" name="Freeform 23"/>
            <p:cNvSpPr>
              <a:spLocks noEditPoints="1"/>
            </p:cNvSpPr>
            <p:nvPr/>
          </p:nvSpPr>
          <p:spPr bwMode="auto">
            <a:xfrm>
              <a:off x="647700" y="5480050"/>
              <a:ext cx="157163" cy="157163"/>
            </a:xfrm>
            <a:custGeom>
              <a:avLst/>
              <a:gdLst/>
              <a:ahLst/>
              <a:cxnLst/>
              <a:rect l="0" t="0" r="r" b="b"/>
              <a:pathLst>
                <a:path w="33" h="33">
                  <a:moveTo>
                    <a:pt x="17" y="33"/>
                  </a:moveTo>
                  <a:cubicBezTo>
                    <a:pt x="8" y="33"/>
                    <a:pt x="0" y="26"/>
                    <a:pt x="0" y="17"/>
                  </a:cubicBezTo>
                  <a:cubicBezTo>
                    <a:pt x="0" y="8"/>
                    <a:pt x="8" y="0"/>
                    <a:pt x="17" y="0"/>
                  </a:cubicBezTo>
                  <a:cubicBezTo>
                    <a:pt x="26" y="0"/>
                    <a:pt x="33" y="8"/>
                    <a:pt x="33" y="17"/>
                  </a:cubicBezTo>
                  <a:cubicBezTo>
                    <a:pt x="33" y="26"/>
                    <a:pt x="26" y="33"/>
                    <a:pt x="17" y="33"/>
                  </a:cubicBezTo>
                  <a:close/>
                  <a:moveTo>
                    <a:pt x="17" y="4"/>
                  </a:moveTo>
                  <a:cubicBezTo>
                    <a:pt x="10" y="4"/>
                    <a:pt x="4" y="10"/>
                    <a:pt x="4" y="17"/>
                  </a:cubicBezTo>
                  <a:cubicBezTo>
                    <a:pt x="4" y="24"/>
                    <a:pt x="10" y="29"/>
                    <a:pt x="17" y="29"/>
                  </a:cubicBezTo>
                  <a:cubicBezTo>
                    <a:pt x="23" y="29"/>
                    <a:pt x="29" y="24"/>
                    <a:pt x="29" y="17"/>
                  </a:cubicBezTo>
                  <a:cubicBezTo>
                    <a:pt x="29" y="10"/>
                    <a:pt x="23" y="4"/>
                    <a:pt x="17"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1" name="Freeform 24"/>
            <p:cNvSpPr>
              <a:spLocks noEditPoints="1"/>
            </p:cNvSpPr>
            <p:nvPr/>
          </p:nvSpPr>
          <p:spPr bwMode="auto">
            <a:xfrm>
              <a:off x="66675" y="903288"/>
              <a:ext cx="190500" cy="190500"/>
            </a:xfrm>
            <a:custGeom>
              <a:avLst/>
              <a:gdLst/>
              <a:ahLst/>
              <a:cxnLst/>
              <a:rect l="0" t="0" r="r" b="b"/>
              <a:pathLst>
                <a:path w="40" h="40">
                  <a:moveTo>
                    <a:pt x="20" y="40"/>
                  </a:moveTo>
                  <a:cubicBezTo>
                    <a:pt x="9" y="40"/>
                    <a:pt x="0" y="31"/>
                    <a:pt x="0" y="20"/>
                  </a:cubicBezTo>
                  <a:cubicBezTo>
                    <a:pt x="0" y="9"/>
                    <a:pt x="9" y="0"/>
                    <a:pt x="20" y="0"/>
                  </a:cubicBezTo>
                  <a:cubicBezTo>
                    <a:pt x="32" y="0"/>
                    <a:pt x="40" y="9"/>
                    <a:pt x="40" y="20"/>
                  </a:cubicBezTo>
                  <a:cubicBezTo>
                    <a:pt x="40" y="31"/>
                    <a:pt x="32" y="40"/>
                    <a:pt x="20" y="40"/>
                  </a:cubicBezTo>
                  <a:close/>
                  <a:moveTo>
                    <a:pt x="20" y="4"/>
                  </a:moveTo>
                  <a:cubicBezTo>
                    <a:pt x="12" y="4"/>
                    <a:pt x="4" y="12"/>
                    <a:pt x="4" y="20"/>
                  </a:cubicBezTo>
                  <a:cubicBezTo>
                    <a:pt x="4" y="29"/>
                    <a:pt x="12" y="36"/>
                    <a:pt x="20" y="36"/>
                  </a:cubicBezTo>
                  <a:cubicBezTo>
                    <a:pt x="29" y="36"/>
                    <a:pt x="36" y="29"/>
                    <a:pt x="36" y="20"/>
                  </a:cubicBezTo>
                  <a:cubicBezTo>
                    <a:pt x="36" y="12"/>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2" name="Freeform 25"/>
            <p:cNvSpPr/>
            <p:nvPr/>
          </p:nvSpPr>
          <p:spPr bwMode="auto">
            <a:xfrm>
              <a:off x="0" y="3897313"/>
              <a:ext cx="133350" cy="266700"/>
            </a:xfrm>
            <a:custGeom>
              <a:avLst/>
              <a:gdLst/>
              <a:ahLst/>
              <a:cxnLst/>
              <a:rect l="0" t="0" r="r" b="b"/>
              <a:pathLst>
                <a:path w="84" h="168">
                  <a:moveTo>
                    <a:pt x="69" y="168"/>
                  </a:moveTo>
                  <a:lnTo>
                    <a:pt x="0" y="6"/>
                  </a:lnTo>
                  <a:lnTo>
                    <a:pt x="12" y="0"/>
                  </a:lnTo>
                  <a:lnTo>
                    <a:pt x="84" y="162"/>
                  </a:lnTo>
                  <a:lnTo>
                    <a:pt x="69" y="168"/>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3" name="Freeform 26"/>
            <p:cNvSpPr>
              <a:spLocks noEditPoints="1"/>
            </p:cNvSpPr>
            <p:nvPr/>
          </p:nvSpPr>
          <p:spPr bwMode="auto">
            <a:xfrm>
              <a:off x="66675" y="414972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4" name="Freeform 27"/>
            <p:cNvSpPr/>
            <p:nvPr/>
          </p:nvSpPr>
          <p:spPr bwMode="auto">
            <a:xfrm>
              <a:off x="0" y="1644650"/>
              <a:ext cx="133350" cy="269875"/>
            </a:xfrm>
            <a:custGeom>
              <a:avLst/>
              <a:gdLst/>
              <a:ahLst/>
              <a:cxnLst/>
              <a:rect l="0" t="0" r="r" b="b"/>
              <a:pathLst>
                <a:path w="84" h="170">
                  <a:moveTo>
                    <a:pt x="12" y="170"/>
                  </a:moveTo>
                  <a:lnTo>
                    <a:pt x="0" y="164"/>
                  </a:lnTo>
                  <a:lnTo>
                    <a:pt x="69" y="0"/>
                  </a:lnTo>
                  <a:lnTo>
                    <a:pt x="84" y="6"/>
                  </a:lnTo>
                  <a:lnTo>
                    <a:pt x="12" y="17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5" name="Freeform 28"/>
            <p:cNvSpPr>
              <a:spLocks noEditPoints="1"/>
            </p:cNvSpPr>
            <p:nvPr/>
          </p:nvSpPr>
          <p:spPr bwMode="auto">
            <a:xfrm>
              <a:off x="66675" y="146843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6" name="Freeform 29"/>
            <p:cNvSpPr/>
            <p:nvPr/>
          </p:nvSpPr>
          <p:spPr bwMode="auto">
            <a:xfrm>
              <a:off x="695325" y="4763"/>
              <a:ext cx="309563" cy="1558925"/>
            </a:xfrm>
            <a:custGeom>
              <a:avLst/>
              <a:gdLst/>
              <a:ahLst/>
              <a:cxnLst/>
              <a:rect l="0" t="0" r="r" b="b"/>
              <a:pathLst>
                <a:path w="195" h="982">
                  <a:moveTo>
                    <a:pt x="195" y="982"/>
                  </a:moveTo>
                  <a:lnTo>
                    <a:pt x="177" y="982"/>
                  </a:lnTo>
                  <a:lnTo>
                    <a:pt x="177" y="805"/>
                  </a:lnTo>
                  <a:lnTo>
                    <a:pt x="0" y="629"/>
                  </a:lnTo>
                  <a:lnTo>
                    <a:pt x="0" y="0"/>
                  </a:lnTo>
                  <a:lnTo>
                    <a:pt x="18" y="0"/>
                  </a:lnTo>
                  <a:lnTo>
                    <a:pt x="18" y="623"/>
                  </a:lnTo>
                  <a:lnTo>
                    <a:pt x="195" y="796"/>
                  </a:lnTo>
                  <a:lnTo>
                    <a:pt x="195" y="98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7" name="Freeform 30"/>
            <p:cNvSpPr>
              <a:spLocks noEditPoints="1"/>
            </p:cNvSpPr>
            <p:nvPr/>
          </p:nvSpPr>
          <p:spPr bwMode="auto">
            <a:xfrm>
              <a:off x="57150" y="488156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8" name="Freeform 31"/>
            <p:cNvSpPr/>
            <p:nvPr/>
          </p:nvSpPr>
          <p:spPr bwMode="auto">
            <a:xfrm>
              <a:off x="138113" y="5060950"/>
              <a:ext cx="304800" cy="1778000"/>
            </a:xfrm>
            <a:custGeom>
              <a:avLst/>
              <a:gdLst/>
              <a:ahLst/>
              <a:cxnLst/>
              <a:rect l="0" t="0" r="r" b="b"/>
              <a:pathLst>
                <a:path w="192" h="1120">
                  <a:moveTo>
                    <a:pt x="192" y="1120"/>
                  </a:moveTo>
                  <a:lnTo>
                    <a:pt x="177" y="1120"/>
                  </a:lnTo>
                  <a:lnTo>
                    <a:pt x="177" y="360"/>
                  </a:lnTo>
                  <a:lnTo>
                    <a:pt x="0" y="183"/>
                  </a:lnTo>
                  <a:lnTo>
                    <a:pt x="0" y="0"/>
                  </a:lnTo>
                  <a:lnTo>
                    <a:pt x="15" y="0"/>
                  </a:lnTo>
                  <a:lnTo>
                    <a:pt x="15" y="177"/>
                  </a:lnTo>
                  <a:lnTo>
                    <a:pt x="192" y="354"/>
                  </a:lnTo>
                  <a:lnTo>
                    <a:pt x="192" y="112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9" name="Freeform 32"/>
            <p:cNvSpPr>
              <a:spLocks noEditPoints="1"/>
            </p:cNvSpPr>
            <p:nvPr/>
          </p:nvSpPr>
          <p:spPr bwMode="auto">
            <a:xfrm>
              <a:off x="561975" y="643096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0" name="Rectangle 33"/>
            <p:cNvSpPr>
              <a:spLocks noChangeArrowheads="1"/>
            </p:cNvSpPr>
            <p:nvPr/>
          </p:nvSpPr>
          <p:spPr bwMode="auto">
            <a:xfrm>
              <a:off x="642938" y="6610350"/>
              <a:ext cx="23813" cy="242888"/>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41" name="Freeform 34"/>
            <p:cNvSpPr>
              <a:spLocks noEditPoints="1"/>
            </p:cNvSpPr>
            <p:nvPr/>
          </p:nvSpPr>
          <p:spPr bwMode="auto">
            <a:xfrm>
              <a:off x="76200" y="6430963"/>
              <a:ext cx="190500" cy="188913"/>
            </a:xfrm>
            <a:custGeom>
              <a:avLst/>
              <a:gdLst/>
              <a:ahLst/>
              <a:cxnLst/>
              <a:rect l="0" t="0" r="r" b="b"/>
              <a:pathLst>
                <a:path w="40" h="40">
                  <a:moveTo>
                    <a:pt x="20" y="40"/>
                  </a:moveTo>
                  <a:cubicBezTo>
                    <a:pt x="9" y="40"/>
                    <a:pt x="0" y="31"/>
                    <a:pt x="0" y="20"/>
                  </a:cubicBezTo>
                  <a:cubicBezTo>
                    <a:pt x="0" y="9"/>
                    <a:pt x="9" y="0"/>
                    <a:pt x="20" y="0"/>
                  </a:cubicBezTo>
                  <a:cubicBezTo>
                    <a:pt x="32" y="0"/>
                    <a:pt x="40" y="9"/>
                    <a:pt x="40" y="20"/>
                  </a:cubicBezTo>
                  <a:cubicBezTo>
                    <a:pt x="40" y="31"/>
                    <a:pt x="32"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2" name="Freeform 35"/>
            <p:cNvSpPr/>
            <p:nvPr/>
          </p:nvSpPr>
          <p:spPr bwMode="auto">
            <a:xfrm>
              <a:off x="0" y="5978525"/>
              <a:ext cx="190500" cy="461963"/>
            </a:xfrm>
            <a:custGeom>
              <a:avLst/>
              <a:gdLst/>
              <a:ahLst/>
              <a:cxnLst/>
              <a:rect l="0" t="0" r="r" b="b"/>
              <a:pathLst>
                <a:path w="120" h="291">
                  <a:moveTo>
                    <a:pt x="120" y="291"/>
                  </a:moveTo>
                  <a:lnTo>
                    <a:pt x="105" y="291"/>
                  </a:lnTo>
                  <a:lnTo>
                    <a:pt x="105" y="114"/>
                  </a:lnTo>
                  <a:lnTo>
                    <a:pt x="0" y="9"/>
                  </a:lnTo>
                  <a:lnTo>
                    <a:pt x="12" y="0"/>
                  </a:lnTo>
                  <a:lnTo>
                    <a:pt x="120" y="108"/>
                  </a:lnTo>
                  <a:lnTo>
                    <a:pt x="120" y="291"/>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3" name="Freeform 36"/>
            <p:cNvSpPr/>
            <p:nvPr/>
          </p:nvSpPr>
          <p:spPr bwMode="auto">
            <a:xfrm>
              <a:off x="1014413" y="1801813"/>
              <a:ext cx="214313" cy="755650"/>
            </a:xfrm>
            <a:custGeom>
              <a:avLst/>
              <a:gdLst/>
              <a:ahLst/>
              <a:cxnLst/>
              <a:rect l="0" t="0" r="r" b="b"/>
              <a:pathLst>
                <a:path w="135" h="476">
                  <a:moveTo>
                    <a:pt x="12" y="476"/>
                  </a:moveTo>
                  <a:lnTo>
                    <a:pt x="0" y="476"/>
                  </a:lnTo>
                  <a:lnTo>
                    <a:pt x="0" y="128"/>
                  </a:lnTo>
                  <a:lnTo>
                    <a:pt x="126" y="0"/>
                  </a:lnTo>
                  <a:lnTo>
                    <a:pt x="135" y="9"/>
                  </a:lnTo>
                  <a:lnTo>
                    <a:pt x="12" y="131"/>
                  </a:lnTo>
                  <a:lnTo>
                    <a:pt x="12" y="476"/>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4" name="Freeform 37"/>
            <p:cNvSpPr>
              <a:spLocks noEditPoints="1"/>
            </p:cNvSpPr>
            <p:nvPr/>
          </p:nvSpPr>
          <p:spPr bwMode="auto">
            <a:xfrm>
              <a:off x="938213" y="2547938"/>
              <a:ext cx="166688" cy="160338"/>
            </a:xfrm>
            <a:custGeom>
              <a:avLst/>
              <a:gdLst/>
              <a:ahLst/>
              <a:cxnLst/>
              <a:rect l="0" t="0" r="r" b="b"/>
              <a:pathLst>
                <a:path w="35" h="34">
                  <a:moveTo>
                    <a:pt x="18" y="34"/>
                  </a:moveTo>
                  <a:cubicBezTo>
                    <a:pt x="8" y="34"/>
                    <a:pt x="0" y="26"/>
                    <a:pt x="0" y="17"/>
                  </a:cubicBezTo>
                  <a:cubicBezTo>
                    <a:pt x="0" y="7"/>
                    <a:pt x="8" y="0"/>
                    <a:pt x="18" y="0"/>
                  </a:cubicBezTo>
                  <a:cubicBezTo>
                    <a:pt x="27" y="0"/>
                    <a:pt x="35" y="7"/>
                    <a:pt x="35" y="17"/>
                  </a:cubicBezTo>
                  <a:cubicBezTo>
                    <a:pt x="35" y="26"/>
                    <a:pt x="27" y="34"/>
                    <a:pt x="18" y="34"/>
                  </a:cubicBezTo>
                  <a:close/>
                  <a:moveTo>
                    <a:pt x="18" y="4"/>
                  </a:moveTo>
                  <a:cubicBezTo>
                    <a:pt x="10" y="4"/>
                    <a:pt x="4" y="10"/>
                    <a:pt x="4" y="17"/>
                  </a:cubicBezTo>
                  <a:cubicBezTo>
                    <a:pt x="4" y="24"/>
                    <a:pt x="10" y="30"/>
                    <a:pt x="18" y="30"/>
                  </a:cubicBezTo>
                  <a:cubicBezTo>
                    <a:pt x="25" y="30"/>
                    <a:pt x="31" y="24"/>
                    <a:pt x="31" y="17"/>
                  </a:cubicBezTo>
                  <a:cubicBezTo>
                    <a:pt x="31" y="10"/>
                    <a:pt x="25" y="4"/>
                    <a:pt x="18"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5" name="Freeform 38"/>
            <p:cNvSpPr/>
            <p:nvPr/>
          </p:nvSpPr>
          <p:spPr bwMode="auto">
            <a:xfrm>
              <a:off x="595313" y="4763"/>
              <a:ext cx="638175" cy="4025900"/>
            </a:xfrm>
            <a:custGeom>
              <a:avLst/>
              <a:gdLst/>
              <a:ahLst/>
              <a:cxnLst/>
              <a:rect l="0" t="0" r="r" b="b"/>
              <a:pathLst>
                <a:path w="402" h="2536">
                  <a:moveTo>
                    <a:pt x="402" y="2536"/>
                  </a:moveTo>
                  <a:lnTo>
                    <a:pt x="387" y="2536"/>
                  </a:lnTo>
                  <a:lnTo>
                    <a:pt x="387" y="2311"/>
                  </a:lnTo>
                  <a:lnTo>
                    <a:pt x="0" y="1925"/>
                  </a:lnTo>
                  <a:lnTo>
                    <a:pt x="0" y="0"/>
                  </a:lnTo>
                  <a:lnTo>
                    <a:pt x="15" y="0"/>
                  </a:lnTo>
                  <a:lnTo>
                    <a:pt x="15" y="1916"/>
                  </a:lnTo>
                  <a:lnTo>
                    <a:pt x="402" y="2302"/>
                  </a:lnTo>
                  <a:lnTo>
                    <a:pt x="402" y="2536"/>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6" name="Freeform 39"/>
            <p:cNvSpPr/>
            <p:nvPr/>
          </p:nvSpPr>
          <p:spPr bwMode="auto">
            <a:xfrm>
              <a:off x="1223963" y="1382713"/>
              <a:ext cx="142875" cy="476250"/>
            </a:xfrm>
            <a:custGeom>
              <a:avLst/>
              <a:gdLst/>
              <a:ahLst/>
              <a:cxnLst/>
              <a:rect l="0" t="0" r="r" b="b"/>
              <a:pathLst>
                <a:path w="90" h="300">
                  <a:moveTo>
                    <a:pt x="90" y="300"/>
                  </a:moveTo>
                  <a:lnTo>
                    <a:pt x="78" y="300"/>
                  </a:lnTo>
                  <a:lnTo>
                    <a:pt x="78" y="84"/>
                  </a:lnTo>
                  <a:lnTo>
                    <a:pt x="0" y="9"/>
                  </a:lnTo>
                  <a:lnTo>
                    <a:pt x="9" y="0"/>
                  </a:lnTo>
                  <a:lnTo>
                    <a:pt x="90" y="81"/>
                  </a:lnTo>
                  <a:lnTo>
                    <a:pt x="90" y="30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7" name="Freeform 40"/>
            <p:cNvSpPr>
              <a:spLocks noEditPoints="1"/>
            </p:cNvSpPr>
            <p:nvPr/>
          </p:nvSpPr>
          <p:spPr bwMode="auto">
            <a:xfrm>
              <a:off x="1300163" y="1849438"/>
              <a:ext cx="109538" cy="107950"/>
            </a:xfrm>
            <a:custGeom>
              <a:avLst/>
              <a:gdLst/>
              <a:ahLst/>
              <a:cxnLst/>
              <a:rect l="0" t="0" r="r" b="b"/>
              <a:pathLst>
                <a:path w="23" h="23">
                  <a:moveTo>
                    <a:pt x="12" y="23"/>
                  </a:moveTo>
                  <a:cubicBezTo>
                    <a:pt x="5" y="23"/>
                    <a:pt x="0" y="18"/>
                    <a:pt x="0" y="12"/>
                  </a:cubicBezTo>
                  <a:cubicBezTo>
                    <a:pt x="0" y="5"/>
                    <a:pt x="5" y="0"/>
                    <a:pt x="12" y="0"/>
                  </a:cubicBezTo>
                  <a:cubicBezTo>
                    <a:pt x="18" y="0"/>
                    <a:pt x="23" y="5"/>
                    <a:pt x="23" y="12"/>
                  </a:cubicBezTo>
                  <a:cubicBezTo>
                    <a:pt x="23" y="18"/>
                    <a:pt x="18" y="23"/>
                    <a:pt x="12" y="23"/>
                  </a:cubicBezTo>
                  <a:close/>
                  <a:moveTo>
                    <a:pt x="12" y="4"/>
                  </a:moveTo>
                  <a:cubicBezTo>
                    <a:pt x="8" y="4"/>
                    <a:pt x="4" y="8"/>
                    <a:pt x="4" y="12"/>
                  </a:cubicBezTo>
                  <a:cubicBezTo>
                    <a:pt x="4" y="16"/>
                    <a:pt x="8" y="19"/>
                    <a:pt x="12" y="19"/>
                  </a:cubicBezTo>
                  <a:cubicBezTo>
                    <a:pt x="16" y="19"/>
                    <a:pt x="19" y="16"/>
                    <a:pt x="19" y="12"/>
                  </a:cubicBezTo>
                  <a:cubicBezTo>
                    <a:pt x="19" y="8"/>
                    <a:pt x="16" y="4"/>
                    <a:pt x="12"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8" name="Freeform 41"/>
            <p:cNvSpPr/>
            <p:nvPr/>
          </p:nvSpPr>
          <p:spPr bwMode="auto">
            <a:xfrm>
              <a:off x="280988" y="3417888"/>
              <a:ext cx="142875" cy="474663"/>
            </a:xfrm>
            <a:custGeom>
              <a:avLst/>
              <a:gdLst/>
              <a:ahLst/>
              <a:cxnLst/>
              <a:rect l="0" t="0" r="r" b="b"/>
              <a:pathLst>
                <a:path w="90" h="299">
                  <a:moveTo>
                    <a:pt x="12" y="299"/>
                  </a:moveTo>
                  <a:lnTo>
                    <a:pt x="0" y="299"/>
                  </a:lnTo>
                  <a:lnTo>
                    <a:pt x="0" y="80"/>
                  </a:lnTo>
                  <a:lnTo>
                    <a:pt x="81" y="0"/>
                  </a:lnTo>
                  <a:lnTo>
                    <a:pt x="90" y="8"/>
                  </a:lnTo>
                  <a:lnTo>
                    <a:pt x="12" y="83"/>
                  </a:lnTo>
                  <a:lnTo>
                    <a:pt x="12" y="299"/>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9" name="Freeform 42"/>
            <p:cNvSpPr>
              <a:spLocks noEditPoints="1"/>
            </p:cNvSpPr>
            <p:nvPr/>
          </p:nvSpPr>
          <p:spPr bwMode="auto">
            <a:xfrm>
              <a:off x="238125" y="3883025"/>
              <a:ext cx="109538" cy="109538"/>
            </a:xfrm>
            <a:custGeom>
              <a:avLst/>
              <a:gdLst/>
              <a:ahLst/>
              <a:cxnLst/>
              <a:rect l="0" t="0" r="r" b="b"/>
              <a:pathLst>
                <a:path w="23" h="23">
                  <a:moveTo>
                    <a:pt x="11" y="23"/>
                  </a:moveTo>
                  <a:cubicBezTo>
                    <a:pt x="5" y="23"/>
                    <a:pt x="0" y="18"/>
                    <a:pt x="0" y="12"/>
                  </a:cubicBezTo>
                  <a:cubicBezTo>
                    <a:pt x="0" y="5"/>
                    <a:pt x="5" y="0"/>
                    <a:pt x="11" y="0"/>
                  </a:cubicBezTo>
                  <a:cubicBezTo>
                    <a:pt x="17" y="0"/>
                    <a:pt x="23" y="5"/>
                    <a:pt x="23" y="12"/>
                  </a:cubicBezTo>
                  <a:cubicBezTo>
                    <a:pt x="23" y="18"/>
                    <a:pt x="17" y="23"/>
                    <a:pt x="11" y="23"/>
                  </a:cubicBezTo>
                  <a:close/>
                  <a:moveTo>
                    <a:pt x="11" y="4"/>
                  </a:moveTo>
                  <a:cubicBezTo>
                    <a:pt x="7" y="4"/>
                    <a:pt x="4" y="8"/>
                    <a:pt x="4" y="12"/>
                  </a:cubicBezTo>
                  <a:cubicBezTo>
                    <a:pt x="4" y="16"/>
                    <a:pt x="7" y="19"/>
                    <a:pt x="11" y="19"/>
                  </a:cubicBezTo>
                  <a:cubicBezTo>
                    <a:pt x="15" y="19"/>
                    <a:pt x="19" y="16"/>
                    <a:pt x="19" y="12"/>
                  </a:cubicBezTo>
                  <a:cubicBezTo>
                    <a:pt x="19" y="8"/>
                    <a:pt x="15" y="4"/>
                    <a:pt x="11"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0" name="Freeform 43"/>
            <p:cNvSpPr/>
            <p:nvPr/>
          </p:nvSpPr>
          <p:spPr bwMode="auto">
            <a:xfrm>
              <a:off x="4763" y="2166938"/>
              <a:ext cx="114300" cy="452438"/>
            </a:xfrm>
            <a:custGeom>
              <a:avLst/>
              <a:gdLst/>
              <a:ahLst/>
              <a:cxnLst/>
              <a:rect l="0" t="0" r="r" b="b"/>
              <a:pathLst>
                <a:path w="72" h="285">
                  <a:moveTo>
                    <a:pt x="6" y="285"/>
                  </a:moveTo>
                  <a:lnTo>
                    <a:pt x="0" y="276"/>
                  </a:lnTo>
                  <a:lnTo>
                    <a:pt x="60" y="216"/>
                  </a:lnTo>
                  <a:lnTo>
                    <a:pt x="60" y="0"/>
                  </a:lnTo>
                  <a:lnTo>
                    <a:pt x="72" y="0"/>
                  </a:lnTo>
                  <a:lnTo>
                    <a:pt x="72" y="222"/>
                  </a:lnTo>
                  <a:lnTo>
                    <a:pt x="6" y="28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1" name="Freeform 44"/>
            <p:cNvSpPr>
              <a:spLocks noEditPoints="1"/>
            </p:cNvSpPr>
            <p:nvPr/>
          </p:nvSpPr>
          <p:spPr bwMode="auto">
            <a:xfrm>
              <a:off x="52388" y="2066925"/>
              <a:ext cx="109538" cy="109538"/>
            </a:xfrm>
            <a:custGeom>
              <a:avLst/>
              <a:gdLst/>
              <a:ahLst/>
              <a:cxnLst/>
              <a:rect l="0" t="0" r="r" b="b"/>
              <a:pathLst>
                <a:path w="23" h="23">
                  <a:moveTo>
                    <a:pt x="12" y="23"/>
                  </a:moveTo>
                  <a:cubicBezTo>
                    <a:pt x="5" y="23"/>
                    <a:pt x="0" y="18"/>
                    <a:pt x="0" y="12"/>
                  </a:cubicBezTo>
                  <a:cubicBezTo>
                    <a:pt x="0" y="5"/>
                    <a:pt x="5" y="0"/>
                    <a:pt x="12" y="0"/>
                  </a:cubicBezTo>
                  <a:cubicBezTo>
                    <a:pt x="18" y="0"/>
                    <a:pt x="23" y="5"/>
                    <a:pt x="23" y="12"/>
                  </a:cubicBezTo>
                  <a:cubicBezTo>
                    <a:pt x="23" y="18"/>
                    <a:pt x="18" y="23"/>
                    <a:pt x="12" y="23"/>
                  </a:cubicBezTo>
                  <a:close/>
                  <a:moveTo>
                    <a:pt x="12" y="4"/>
                  </a:moveTo>
                  <a:cubicBezTo>
                    <a:pt x="8" y="4"/>
                    <a:pt x="4" y="8"/>
                    <a:pt x="4" y="12"/>
                  </a:cubicBezTo>
                  <a:cubicBezTo>
                    <a:pt x="4" y="16"/>
                    <a:pt x="8" y="19"/>
                    <a:pt x="12" y="19"/>
                  </a:cubicBezTo>
                  <a:cubicBezTo>
                    <a:pt x="16" y="19"/>
                    <a:pt x="19" y="16"/>
                    <a:pt x="19" y="12"/>
                  </a:cubicBezTo>
                  <a:cubicBezTo>
                    <a:pt x="19" y="8"/>
                    <a:pt x="16" y="4"/>
                    <a:pt x="12"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2" name="Rectangle 45"/>
            <p:cNvSpPr>
              <a:spLocks noChangeArrowheads="1"/>
            </p:cNvSpPr>
            <p:nvPr/>
          </p:nvSpPr>
          <p:spPr bwMode="auto">
            <a:xfrm>
              <a:off x="1228725" y="4662488"/>
              <a:ext cx="23813" cy="2181225"/>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53" name="Freeform 46"/>
            <p:cNvSpPr/>
            <p:nvPr/>
          </p:nvSpPr>
          <p:spPr bwMode="auto">
            <a:xfrm>
              <a:off x="1319213" y="5041900"/>
              <a:ext cx="371475" cy="1801813"/>
            </a:xfrm>
            <a:custGeom>
              <a:avLst/>
              <a:gdLst/>
              <a:ahLst/>
              <a:cxnLst/>
              <a:rect l="0" t="0" r="r" b="b"/>
              <a:pathLst>
                <a:path w="234" h="1135">
                  <a:moveTo>
                    <a:pt x="15" y="1135"/>
                  </a:moveTo>
                  <a:lnTo>
                    <a:pt x="0" y="1135"/>
                  </a:lnTo>
                  <a:lnTo>
                    <a:pt x="0" y="515"/>
                  </a:lnTo>
                  <a:lnTo>
                    <a:pt x="0" y="512"/>
                  </a:lnTo>
                  <a:lnTo>
                    <a:pt x="219" y="0"/>
                  </a:lnTo>
                  <a:lnTo>
                    <a:pt x="234" y="6"/>
                  </a:lnTo>
                  <a:lnTo>
                    <a:pt x="15" y="518"/>
                  </a:lnTo>
                  <a:lnTo>
                    <a:pt x="15" y="113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4" name="Freeform 47"/>
            <p:cNvSpPr>
              <a:spLocks noEditPoints="1"/>
            </p:cNvSpPr>
            <p:nvPr/>
          </p:nvSpPr>
          <p:spPr bwMode="auto">
            <a:xfrm>
              <a:off x="1147763"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5" name="Freeform 48"/>
            <p:cNvSpPr/>
            <p:nvPr/>
          </p:nvSpPr>
          <p:spPr bwMode="auto">
            <a:xfrm>
              <a:off x="819150" y="3983038"/>
              <a:ext cx="347663" cy="2860675"/>
            </a:xfrm>
            <a:custGeom>
              <a:avLst/>
              <a:gdLst/>
              <a:ahLst/>
              <a:cxnLst/>
              <a:rect l="0" t="0" r="r" b="b"/>
              <a:pathLst>
                <a:path w="219" h="1802">
                  <a:moveTo>
                    <a:pt x="219" y="1802"/>
                  </a:moveTo>
                  <a:lnTo>
                    <a:pt x="201" y="1802"/>
                  </a:lnTo>
                  <a:lnTo>
                    <a:pt x="201" y="1185"/>
                  </a:lnTo>
                  <a:lnTo>
                    <a:pt x="0" y="3"/>
                  </a:lnTo>
                  <a:lnTo>
                    <a:pt x="15" y="0"/>
                  </a:lnTo>
                  <a:lnTo>
                    <a:pt x="219" y="1185"/>
                  </a:lnTo>
                  <a:lnTo>
                    <a:pt x="219" y="180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6" name="Freeform 49"/>
            <p:cNvSpPr>
              <a:spLocks noEditPoints="1"/>
            </p:cNvSpPr>
            <p:nvPr/>
          </p:nvSpPr>
          <p:spPr bwMode="auto">
            <a:xfrm>
              <a:off x="728663" y="3806825"/>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7" name="Freeform 50"/>
            <p:cNvSpPr>
              <a:spLocks noEditPoints="1"/>
            </p:cNvSpPr>
            <p:nvPr/>
          </p:nvSpPr>
          <p:spPr bwMode="auto">
            <a:xfrm>
              <a:off x="1624013" y="48672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8" name="Freeform 51"/>
            <p:cNvSpPr/>
            <p:nvPr/>
          </p:nvSpPr>
          <p:spPr bwMode="auto">
            <a:xfrm>
              <a:off x="1404938" y="5422900"/>
              <a:ext cx="371475" cy="1425575"/>
            </a:xfrm>
            <a:custGeom>
              <a:avLst/>
              <a:gdLst/>
              <a:ahLst/>
              <a:cxnLst/>
              <a:rect l="0" t="0" r="r" b="b"/>
              <a:pathLst>
                <a:path w="234" h="898">
                  <a:moveTo>
                    <a:pt x="18" y="898"/>
                  </a:moveTo>
                  <a:lnTo>
                    <a:pt x="0" y="898"/>
                  </a:lnTo>
                  <a:lnTo>
                    <a:pt x="0" y="515"/>
                  </a:lnTo>
                  <a:lnTo>
                    <a:pt x="0" y="512"/>
                  </a:lnTo>
                  <a:lnTo>
                    <a:pt x="222" y="0"/>
                  </a:lnTo>
                  <a:lnTo>
                    <a:pt x="234" y="6"/>
                  </a:lnTo>
                  <a:lnTo>
                    <a:pt x="18" y="518"/>
                  </a:lnTo>
                  <a:lnTo>
                    <a:pt x="18" y="898"/>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9" name="Freeform 52"/>
            <p:cNvSpPr/>
            <p:nvPr/>
          </p:nvSpPr>
          <p:spPr bwMode="auto">
            <a:xfrm>
              <a:off x="1666875" y="5945188"/>
              <a:ext cx="152400" cy="912813"/>
            </a:xfrm>
            <a:custGeom>
              <a:avLst/>
              <a:gdLst/>
              <a:ahLst/>
              <a:cxnLst/>
              <a:rect l="0" t="0" r="r" b="b"/>
              <a:pathLst>
                <a:path w="96" h="575">
                  <a:moveTo>
                    <a:pt x="15" y="575"/>
                  </a:moveTo>
                  <a:lnTo>
                    <a:pt x="0" y="569"/>
                  </a:lnTo>
                  <a:lnTo>
                    <a:pt x="81" y="383"/>
                  </a:lnTo>
                  <a:lnTo>
                    <a:pt x="81" y="0"/>
                  </a:lnTo>
                  <a:lnTo>
                    <a:pt x="96" y="0"/>
                  </a:lnTo>
                  <a:lnTo>
                    <a:pt x="96" y="386"/>
                  </a:lnTo>
                  <a:lnTo>
                    <a:pt x="15" y="57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60" name="Freeform 53"/>
            <p:cNvSpPr>
              <a:spLocks noEditPoints="1"/>
            </p:cNvSpPr>
            <p:nvPr/>
          </p:nvSpPr>
          <p:spPr bwMode="auto">
            <a:xfrm>
              <a:off x="1709738" y="52466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61" name="Freeform 54"/>
            <p:cNvSpPr>
              <a:spLocks noEditPoints="1"/>
            </p:cNvSpPr>
            <p:nvPr/>
          </p:nvSpPr>
          <p:spPr bwMode="auto">
            <a:xfrm>
              <a:off x="1709738" y="57642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62" name="Freeform 55"/>
            <p:cNvSpPr/>
            <p:nvPr/>
          </p:nvSpPr>
          <p:spPr bwMode="auto">
            <a:xfrm>
              <a:off x="1766888" y="6330950"/>
              <a:ext cx="419100" cy="527050"/>
            </a:xfrm>
            <a:custGeom>
              <a:avLst/>
              <a:gdLst/>
              <a:ahLst/>
              <a:cxnLst/>
              <a:rect l="0" t="0" r="r" b="b"/>
              <a:pathLst>
                <a:path w="264" h="332">
                  <a:moveTo>
                    <a:pt x="12" y="332"/>
                  </a:moveTo>
                  <a:lnTo>
                    <a:pt x="0" y="326"/>
                  </a:lnTo>
                  <a:lnTo>
                    <a:pt x="45" y="206"/>
                  </a:lnTo>
                  <a:lnTo>
                    <a:pt x="255" y="0"/>
                  </a:lnTo>
                  <a:lnTo>
                    <a:pt x="264" y="12"/>
                  </a:lnTo>
                  <a:lnTo>
                    <a:pt x="60" y="215"/>
                  </a:lnTo>
                  <a:lnTo>
                    <a:pt x="12" y="33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63" name="Freeform 56"/>
            <p:cNvSpPr>
              <a:spLocks noEditPoints="1"/>
            </p:cNvSpPr>
            <p:nvPr/>
          </p:nvSpPr>
          <p:spPr bwMode="auto">
            <a:xfrm>
              <a:off x="2147888" y="6221413"/>
              <a:ext cx="157163" cy="147638"/>
            </a:xfrm>
            <a:custGeom>
              <a:avLst/>
              <a:gdLst/>
              <a:ahLst/>
              <a:cxnLst/>
              <a:rect l="0" t="0" r="r" b="b"/>
              <a:pathLst>
                <a:path w="33" h="31">
                  <a:moveTo>
                    <a:pt x="16" y="31"/>
                  </a:moveTo>
                  <a:cubicBezTo>
                    <a:pt x="12" y="31"/>
                    <a:pt x="8" y="29"/>
                    <a:pt x="5" y="26"/>
                  </a:cubicBezTo>
                  <a:cubicBezTo>
                    <a:pt x="2" y="24"/>
                    <a:pt x="0" y="20"/>
                    <a:pt x="0" y="15"/>
                  </a:cubicBezTo>
                  <a:cubicBezTo>
                    <a:pt x="0" y="11"/>
                    <a:pt x="2" y="7"/>
                    <a:pt x="5" y="4"/>
                  </a:cubicBezTo>
                  <a:cubicBezTo>
                    <a:pt x="8" y="1"/>
                    <a:pt x="12" y="0"/>
                    <a:pt x="16" y="0"/>
                  </a:cubicBezTo>
                  <a:cubicBezTo>
                    <a:pt x="20" y="0"/>
                    <a:pt x="24" y="1"/>
                    <a:pt x="27" y="4"/>
                  </a:cubicBezTo>
                  <a:cubicBezTo>
                    <a:pt x="33" y="10"/>
                    <a:pt x="33" y="20"/>
                    <a:pt x="27" y="26"/>
                  </a:cubicBezTo>
                  <a:cubicBezTo>
                    <a:pt x="24" y="29"/>
                    <a:pt x="20" y="31"/>
                    <a:pt x="16" y="31"/>
                  </a:cubicBezTo>
                  <a:close/>
                  <a:moveTo>
                    <a:pt x="16" y="4"/>
                  </a:moveTo>
                  <a:cubicBezTo>
                    <a:pt x="13" y="4"/>
                    <a:pt x="10" y="5"/>
                    <a:pt x="8" y="7"/>
                  </a:cubicBezTo>
                  <a:cubicBezTo>
                    <a:pt x="6" y="9"/>
                    <a:pt x="4" y="12"/>
                    <a:pt x="4" y="15"/>
                  </a:cubicBezTo>
                  <a:cubicBezTo>
                    <a:pt x="4" y="19"/>
                    <a:pt x="6" y="21"/>
                    <a:pt x="8" y="24"/>
                  </a:cubicBezTo>
                  <a:cubicBezTo>
                    <a:pt x="10" y="26"/>
                    <a:pt x="13" y="27"/>
                    <a:pt x="16" y="27"/>
                  </a:cubicBezTo>
                  <a:cubicBezTo>
                    <a:pt x="19" y="27"/>
                    <a:pt x="22" y="26"/>
                    <a:pt x="24" y="24"/>
                  </a:cubicBezTo>
                  <a:cubicBezTo>
                    <a:pt x="29" y="19"/>
                    <a:pt x="29" y="12"/>
                    <a:pt x="24" y="7"/>
                  </a:cubicBezTo>
                  <a:cubicBezTo>
                    <a:pt x="22" y="5"/>
                    <a:pt x="19" y="4"/>
                    <a:pt x="16"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64" name="Freeform 57"/>
            <p:cNvSpPr/>
            <p:nvPr/>
          </p:nvSpPr>
          <p:spPr bwMode="auto">
            <a:xfrm>
              <a:off x="504825" y="9525"/>
              <a:ext cx="233363" cy="5103813"/>
            </a:xfrm>
            <a:custGeom>
              <a:avLst/>
              <a:gdLst/>
              <a:ahLst/>
              <a:cxnLst/>
              <a:rect l="0" t="0" r="r" b="b"/>
              <a:pathLst>
                <a:path w="147" h="3215">
                  <a:moveTo>
                    <a:pt x="132" y="3215"/>
                  </a:moveTo>
                  <a:lnTo>
                    <a:pt x="129" y="2754"/>
                  </a:lnTo>
                  <a:lnTo>
                    <a:pt x="0" y="1901"/>
                  </a:lnTo>
                  <a:lnTo>
                    <a:pt x="0" y="0"/>
                  </a:lnTo>
                  <a:lnTo>
                    <a:pt x="15" y="0"/>
                  </a:lnTo>
                  <a:lnTo>
                    <a:pt x="15" y="1898"/>
                  </a:lnTo>
                  <a:lnTo>
                    <a:pt x="144" y="2754"/>
                  </a:lnTo>
                  <a:lnTo>
                    <a:pt x="147" y="3215"/>
                  </a:lnTo>
                  <a:lnTo>
                    <a:pt x="132" y="321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65" name="Freeform 58"/>
            <p:cNvSpPr>
              <a:spLocks noEditPoints="1"/>
            </p:cNvSpPr>
            <p:nvPr/>
          </p:nvSpPr>
          <p:spPr bwMode="auto">
            <a:xfrm>
              <a:off x="633413" y="5103813"/>
              <a:ext cx="185738" cy="185738"/>
            </a:xfrm>
            <a:custGeom>
              <a:avLst/>
              <a:gdLst/>
              <a:ahLst/>
              <a:cxnLst/>
              <a:rect l="0" t="0" r="r" b="b"/>
              <a:pathLst>
                <a:path w="39" h="39">
                  <a:moveTo>
                    <a:pt x="20" y="39"/>
                  </a:moveTo>
                  <a:cubicBezTo>
                    <a:pt x="9" y="39"/>
                    <a:pt x="0" y="30"/>
                    <a:pt x="0" y="19"/>
                  </a:cubicBezTo>
                  <a:cubicBezTo>
                    <a:pt x="0" y="9"/>
                    <a:pt x="9" y="0"/>
                    <a:pt x="20" y="0"/>
                  </a:cubicBezTo>
                  <a:cubicBezTo>
                    <a:pt x="30" y="0"/>
                    <a:pt x="39" y="9"/>
                    <a:pt x="39" y="19"/>
                  </a:cubicBezTo>
                  <a:cubicBezTo>
                    <a:pt x="39" y="30"/>
                    <a:pt x="30" y="39"/>
                    <a:pt x="20" y="39"/>
                  </a:cubicBezTo>
                  <a:close/>
                  <a:moveTo>
                    <a:pt x="20" y="4"/>
                  </a:moveTo>
                  <a:cubicBezTo>
                    <a:pt x="11" y="4"/>
                    <a:pt x="4" y="11"/>
                    <a:pt x="4" y="19"/>
                  </a:cubicBezTo>
                  <a:cubicBezTo>
                    <a:pt x="4" y="28"/>
                    <a:pt x="11" y="35"/>
                    <a:pt x="20" y="35"/>
                  </a:cubicBezTo>
                  <a:cubicBezTo>
                    <a:pt x="28" y="35"/>
                    <a:pt x="35" y="28"/>
                    <a:pt x="35" y="19"/>
                  </a:cubicBezTo>
                  <a:cubicBezTo>
                    <a:pt x="35"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grpSp>
      <p:sp>
        <p:nvSpPr>
          <p:cNvPr id="2" name="Title 1"/>
          <p:cNvSpPr>
            <a:spLocks noGrp="1"/>
          </p:cNvSpPr>
          <p:nvPr>
            <p:ph type="ctrTitle"/>
          </p:nvPr>
        </p:nvSpPr>
        <p:spPr>
          <a:xfrm>
            <a:off x="1876424" y="1122363"/>
            <a:ext cx="8791575" cy="2387600"/>
          </a:xfrm>
        </p:spPr>
        <p:txBody>
          <a:bodyPr anchor="b">
            <a:normAutofit/>
          </a:bodyPr>
          <a:lstStyle>
            <a:lvl1pPr algn="l">
              <a:defRPr sz="4800"/>
            </a:lvl1pPr>
          </a:lstStyle>
          <a:p>
            <a:r>
              <a:rPr lang="en-US"/>
              <a:t>Click to edit Master title style</a:t>
            </a:r>
            <a:endParaRPr lang="en-US" dirty="0"/>
          </a:p>
        </p:txBody>
      </p:sp>
      <p:sp>
        <p:nvSpPr>
          <p:cNvPr id="3" name="Subtitle 2"/>
          <p:cNvSpPr>
            <a:spLocks noGrp="1"/>
          </p:cNvSpPr>
          <p:nvPr>
            <p:ph type="subTitle" idx="1"/>
          </p:nvPr>
        </p:nvSpPr>
        <p:spPr>
          <a:xfrm>
            <a:off x="1876424" y="3602038"/>
            <a:ext cx="8791575" cy="1655762"/>
          </a:xfrm>
        </p:spPr>
        <p:txBody>
          <a:bodyPr>
            <a:normAutofit/>
          </a:bodyPr>
          <a:lstStyle>
            <a:lvl1pPr marL="0" indent="0" algn="l">
              <a:buNone/>
              <a:defRPr sz="2000" cap="all" baseline="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a:xfrm>
            <a:off x="7077511" y="5410201"/>
            <a:ext cx="2743200" cy="365125"/>
          </a:xfrm>
        </p:spPr>
        <p:txBody>
          <a:bodyPr/>
          <a:lstStyle/>
          <a:p>
            <a:fld id="{E722F4C8-42B2-467B-BF2D-B77D4A37CB10}" type="datetimeFigureOut">
              <a:rPr lang="en-US" smtClean="0"/>
              <a:t>3/13/2017</a:t>
            </a:fld>
            <a:endParaRPr lang="en-US"/>
          </a:p>
        </p:txBody>
      </p:sp>
      <p:sp>
        <p:nvSpPr>
          <p:cNvPr id="5" name="Footer Placeholder 4"/>
          <p:cNvSpPr>
            <a:spLocks noGrp="1"/>
          </p:cNvSpPr>
          <p:nvPr>
            <p:ph type="ftr" sz="quarter" idx="11"/>
          </p:nvPr>
        </p:nvSpPr>
        <p:spPr>
          <a:xfrm>
            <a:off x="1876424" y="5410201"/>
            <a:ext cx="5124886" cy="365125"/>
          </a:xfrm>
        </p:spPr>
        <p:txBody>
          <a:bodyPr/>
          <a:lstStyle/>
          <a:p>
            <a:endParaRPr lang="en-US"/>
          </a:p>
        </p:txBody>
      </p:sp>
      <p:sp>
        <p:nvSpPr>
          <p:cNvPr id="6" name="Slide Number Placeholder 5"/>
          <p:cNvSpPr>
            <a:spLocks noGrp="1"/>
          </p:cNvSpPr>
          <p:nvPr>
            <p:ph type="sldNum" sz="quarter" idx="12"/>
          </p:nvPr>
        </p:nvSpPr>
        <p:spPr>
          <a:xfrm>
            <a:off x="9896911" y="5410199"/>
            <a:ext cx="771089" cy="365125"/>
          </a:xfrm>
        </p:spPr>
        <p:txBody>
          <a:bodyPr/>
          <a:lstStyle/>
          <a:p>
            <a:fld id="{856B91A4-8D7C-40B9-92D4-800A15F34CAF}" type="slidenum">
              <a:rPr lang="en-US" smtClean="0"/>
              <a:t>‹#›</a:t>
            </a:fld>
            <a:endParaRPr lang="en-US"/>
          </a:p>
        </p:txBody>
      </p:sp>
    </p:spTree>
    <p:extLst>
      <p:ext uri="{BB962C8B-B14F-4D97-AF65-F5344CB8AC3E}">
        <p14:creationId xmlns:p14="http://schemas.microsoft.com/office/powerpoint/2010/main" val="949595770"/>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722F4C8-42B2-467B-BF2D-B77D4A37CB10}" type="datetimeFigureOut">
              <a:rPr lang="en-US" smtClean="0"/>
              <a:t>3/13/2017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56B91A4-8D7C-40B9-92D4-800A15F34CAF}" type="slidenum">
              <a:rPr lang="en-US" smtClean="0"/>
              <a:t>‹#›</a:t>
            </a:fld>
            <a:endParaRPr lang="en-US"/>
          </a:p>
        </p:txBody>
      </p:sp>
    </p:spTree>
    <p:extLst>
      <p:ext uri="{BB962C8B-B14F-4D97-AF65-F5344CB8AC3E}">
        <p14:creationId xmlns:p14="http://schemas.microsoft.com/office/powerpoint/2010/main" val="1297625513"/>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41411" y="1419226"/>
            <a:ext cx="9906000" cy="2852737"/>
          </a:xfrm>
        </p:spPr>
        <p:txBody>
          <a:bodyPr anchor="b">
            <a:normAutofit/>
          </a:bodyPr>
          <a:lstStyle>
            <a:lvl1pPr>
              <a:defRPr sz="3600"/>
            </a:lvl1pPr>
          </a:lstStyle>
          <a:p>
            <a:r>
              <a:rPr lang="en-US"/>
              <a:t>Click to edit Master title style</a:t>
            </a:r>
            <a:endParaRPr lang="en-US" dirty="0"/>
          </a:p>
        </p:txBody>
      </p:sp>
      <p:sp>
        <p:nvSpPr>
          <p:cNvPr id="3" name="Text Placeholder 2"/>
          <p:cNvSpPr>
            <a:spLocks noGrp="1"/>
          </p:cNvSpPr>
          <p:nvPr>
            <p:ph type="body" idx="1"/>
          </p:nvPr>
        </p:nvSpPr>
        <p:spPr>
          <a:xfrm>
            <a:off x="1141411" y="4424362"/>
            <a:ext cx="9906000" cy="1374776"/>
          </a:xfrm>
        </p:spPr>
        <p:txBody>
          <a:bodyPr>
            <a:normAutofit/>
          </a:bodyPr>
          <a:lstStyle>
            <a:lvl1pPr marL="0" indent="0">
              <a:buNone/>
              <a:defRPr sz="1800" cap="all" baseline="0">
                <a:solidFill>
                  <a:schemeClr val="tx1">
                    <a:tint val="75000"/>
                  </a:schemeClr>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E722F4C8-42B2-467B-BF2D-B77D4A37CB10}" type="datetimeFigureOut">
              <a:rPr lang="en-US" smtClean="0"/>
              <a:t>3/13/2017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56B91A4-8D7C-40B9-92D4-800A15F34CAF}" type="slidenum">
              <a:rPr lang="en-US" smtClean="0"/>
              <a:t>‹#›</a:t>
            </a:fld>
            <a:endParaRPr lang="en-US"/>
          </a:p>
        </p:txBody>
      </p:sp>
    </p:spTree>
    <p:extLst>
      <p:ext uri="{BB962C8B-B14F-4D97-AF65-F5344CB8AC3E}">
        <p14:creationId xmlns:p14="http://schemas.microsoft.com/office/powerpoint/2010/main" val="380191713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141410" y="2249486"/>
            <a:ext cx="4878389" cy="354171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2249486"/>
            <a:ext cx="4875211" cy="354171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E722F4C8-42B2-467B-BF2D-B77D4A37CB10}" type="datetimeFigureOut">
              <a:rPr lang="en-US" smtClean="0"/>
              <a:t>3/13/2017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56B91A4-8D7C-40B9-92D4-800A15F34CAF}" type="slidenum">
              <a:rPr lang="en-US" smtClean="0"/>
              <a:t>‹#›</a:t>
            </a:fld>
            <a:endParaRPr lang="en-US"/>
          </a:p>
        </p:txBody>
      </p:sp>
    </p:spTree>
    <p:extLst>
      <p:ext uri="{BB962C8B-B14F-4D97-AF65-F5344CB8AC3E}">
        <p14:creationId xmlns:p14="http://schemas.microsoft.com/office/powerpoint/2010/main" val="153869439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141411" y="619126"/>
            <a:ext cx="9906000" cy="1477961"/>
          </a:xfrm>
        </p:spPr>
        <p:txBody>
          <a:bodyPr/>
          <a:lstStyle/>
          <a:p>
            <a:r>
              <a:rPr lang="en-US"/>
              <a:t>Click to edit Master title style</a:t>
            </a:r>
            <a:endParaRPr lang="en-US" dirty="0"/>
          </a:p>
        </p:txBody>
      </p:sp>
      <p:sp>
        <p:nvSpPr>
          <p:cNvPr id="3" name="Text Placeholder 2"/>
          <p:cNvSpPr>
            <a:spLocks noGrp="1"/>
          </p:cNvSpPr>
          <p:nvPr>
            <p:ph type="body" idx="1"/>
          </p:nvPr>
        </p:nvSpPr>
        <p:spPr>
          <a:xfrm>
            <a:off x="1370019" y="2249486"/>
            <a:ext cx="4649783" cy="823912"/>
          </a:xfrm>
        </p:spPr>
        <p:txBody>
          <a:bodyPr anchor="b"/>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141410" y="3073397"/>
            <a:ext cx="4878391" cy="2717801"/>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400808" y="2249485"/>
            <a:ext cx="4646602" cy="823912"/>
          </a:xfrm>
        </p:spPr>
        <p:txBody>
          <a:bodyPr anchor="b"/>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3073397"/>
            <a:ext cx="4875210" cy="2717801"/>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E722F4C8-42B2-467B-BF2D-B77D4A37CB10}" type="datetimeFigureOut">
              <a:rPr lang="en-US" smtClean="0"/>
              <a:t>3/13/2017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56B91A4-8D7C-40B9-92D4-800A15F34CAF}" type="slidenum">
              <a:rPr lang="en-US" smtClean="0"/>
              <a:t>‹#›</a:t>
            </a:fld>
            <a:endParaRPr lang="en-US"/>
          </a:p>
        </p:txBody>
      </p:sp>
    </p:spTree>
    <p:extLst>
      <p:ext uri="{BB962C8B-B14F-4D97-AF65-F5344CB8AC3E}">
        <p14:creationId xmlns:p14="http://schemas.microsoft.com/office/powerpoint/2010/main" val="3067334117"/>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E722F4C8-42B2-467B-BF2D-B77D4A37CB10}" type="datetimeFigureOut">
              <a:rPr lang="en-US" smtClean="0"/>
              <a:t>3/13/2017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56B91A4-8D7C-40B9-92D4-800A15F34CAF}" type="slidenum">
              <a:rPr lang="en-US" smtClean="0"/>
              <a:t>‹#›</a:t>
            </a:fld>
            <a:endParaRPr lang="en-US"/>
          </a:p>
        </p:txBody>
      </p:sp>
    </p:spTree>
    <p:extLst>
      <p:ext uri="{BB962C8B-B14F-4D97-AF65-F5344CB8AC3E}">
        <p14:creationId xmlns:p14="http://schemas.microsoft.com/office/powerpoint/2010/main" val="391897374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E722F4C8-42B2-467B-BF2D-B77D4A37CB10}" type="datetimeFigureOut">
              <a:rPr lang="en-US" smtClean="0"/>
              <a:t>3/13/2017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56B91A4-8D7C-40B9-92D4-800A15F34CAF}" type="slidenum">
              <a:rPr lang="en-US" smtClean="0"/>
              <a:t>‹#›</a:t>
            </a:fld>
            <a:endParaRPr lang="en-US"/>
          </a:p>
        </p:txBody>
      </p:sp>
    </p:spTree>
    <p:extLst>
      <p:ext uri="{BB962C8B-B14F-4D97-AF65-F5344CB8AC3E}">
        <p14:creationId xmlns:p14="http://schemas.microsoft.com/office/powerpoint/2010/main" val="1621704411"/>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722F4C8-42B2-467B-BF2D-B77D4A37CB10}" type="datetimeFigureOut">
              <a:rPr lang="en-US" smtClean="0"/>
              <a:t>3/13/2017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56B91A4-8D7C-40B9-92D4-800A15F34CAF}" type="slidenum">
              <a:rPr lang="en-US" smtClean="0"/>
              <a:t>‹#›</a:t>
            </a:fld>
            <a:endParaRPr lang="en-US"/>
          </a:p>
        </p:txBody>
      </p:sp>
    </p:spTree>
    <p:extLst>
      <p:ext uri="{BB962C8B-B14F-4D97-AF65-F5344CB8AC3E}">
        <p14:creationId xmlns:p14="http://schemas.microsoft.com/office/powerpoint/2010/main" val="2413264464"/>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6705" y="609601"/>
            <a:ext cx="3856037" cy="1639884"/>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56200" y="592666"/>
            <a:ext cx="5891209" cy="5198534"/>
          </a:xfrm>
        </p:spPr>
        <p:txBody>
          <a:bodyPr anchor="ct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46705" y="2249486"/>
            <a:ext cx="3856037" cy="3541714"/>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E722F4C8-42B2-467B-BF2D-B77D4A37CB10}" type="datetimeFigureOut">
              <a:rPr lang="en-US" smtClean="0"/>
              <a:t>3/13/2017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56B91A4-8D7C-40B9-92D4-800A15F34CAF}" type="slidenum">
              <a:rPr lang="en-US" smtClean="0"/>
              <a:t>‹#›</a:t>
            </a:fld>
            <a:endParaRPr lang="en-US"/>
          </a:p>
        </p:txBody>
      </p:sp>
    </p:spTree>
    <p:extLst>
      <p:ext uri="{BB962C8B-B14F-4D97-AF65-F5344CB8AC3E}">
        <p14:creationId xmlns:p14="http://schemas.microsoft.com/office/powerpoint/2010/main" val="69439556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13" y="609600"/>
            <a:ext cx="5934508" cy="1639886"/>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7380721" y="609601"/>
            <a:ext cx="3666690" cy="5181599"/>
          </a:xfrm>
          <a:prstGeom prst="round2DiagRect">
            <a:avLst>
              <a:gd name="adj1" fmla="val 5608"/>
              <a:gd name="adj2" fmla="val 0"/>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141410" y="2249486"/>
            <a:ext cx="5934511" cy="3541714"/>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E722F4C8-42B2-467B-BF2D-B77D4A37CB10}" type="datetimeFigureOut">
              <a:rPr lang="en-US" smtClean="0"/>
              <a:t>3/13/2017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56B91A4-8D7C-40B9-92D4-800A15F34CAF}" type="slidenum">
              <a:rPr lang="en-US" smtClean="0"/>
              <a:t>‹#›</a:t>
            </a:fld>
            <a:endParaRPr lang="en-US"/>
          </a:p>
        </p:txBody>
      </p:sp>
    </p:spTree>
    <p:extLst>
      <p:ext uri="{BB962C8B-B14F-4D97-AF65-F5344CB8AC3E}">
        <p14:creationId xmlns:p14="http://schemas.microsoft.com/office/powerpoint/2010/main" val="2181686530"/>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10" y="4304664"/>
            <a:ext cx="9912355" cy="819355"/>
          </a:xfrm>
        </p:spPr>
        <p:txBody>
          <a:bodyPr anchor="b">
            <a:normAutofit/>
          </a:bodyPr>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1141411" y="606426"/>
            <a:ext cx="9912354" cy="3299778"/>
          </a:xfrm>
          <a:prstGeom prst="round2DiagRect">
            <a:avLst>
              <a:gd name="adj1" fmla="val 4860"/>
              <a:gd name="adj2" fmla="val 0"/>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3200"/>
            </a:lvl1pPr>
          </a:lstStyle>
          <a:p>
            <a:pPr marL="0" lvl="0" indent="0">
              <a:buNone/>
            </a:pPr>
            <a:r>
              <a:rPr lang="en-US"/>
              <a:t>Click icon to add picture</a:t>
            </a:r>
            <a:endParaRPr lang="en-US" dirty="0"/>
          </a:p>
        </p:txBody>
      </p:sp>
      <p:sp>
        <p:nvSpPr>
          <p:cNvPr id="4" name="Text Placeholder 3"/>
          <p:cNvSpPr>
            <a:spLocks noGrp="1"/>
          </p:cNvSpPr>
          <p:nvPr>
            <p:ph type="body" sz="half" idx="2"/>
          </p:nvPr>
        </p:nvSpPr>
        <p:spPr>
          <a:xfrm>
            <a:off x="1141364" y="5124020"/>
            <a:ext cx="9910859" cy="682472"/>
          </a:xfrm>
        </p:spPr>
        <p:txBody>
          <a:bodyP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E722F4C8-42B2-467B-BF2D-B77D4A37CB10}" type="datetimeFigureOut">
              <a:rPr lang="en-US" smtClean="0"/>
              <a:t>3/13/2017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56B91A4-8D7C-40B9-92D4-800A15F34CAF}" type="slidenum">
              <a:rPr lang="en-US" smtClean="0"/>
              <a:t>‹#›</a:t>
            </a:fld>
            <a:endParaRPr lang="en-US"/>
          </a:p>
        </p:txBody>
      </p:sp>
    </p:spTree>
    <p:extLst>
      <p:ext uri="{BB962C8B-B14F-4D97-AF65-F5344CB8AC3E}">
        <p14:creationId xmlns:p14="http://schemas.microsoft.com/office/powerpoint/2010/main" val="92893669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56" y="609600"/>
            <a:ext cx="9905955" cy="3429000"/>
          </a:xfrm>
        </p:spPr>
        <p:txBody>
          <a:bodyPr anchor="ctr">
            <a:normAutofit/>
          </a:bodyPr>
          <a:lstStyle>
            <a:lvl1pPr>
              <a:defRPr sz="3600"/>
            </a:lvl1pPr>
          </a:lstStyle>
          <a:p>
            <a:r>
              <a:rPr lang="en-US"/>
              <a:t>Click to edit Master title style</a:t>
            </a:r>
            <a:endParaRPr lang="en-US" dirty="0"/>
          </a:p>
        </p:txBody>
      </p:sp>
      <p:sp>
        <p:nvSpPr>
          <p:cNvPr id="4" name="Text Placeholder 3"/>
          <p:cNvSpPr>
            <a:spLocks noGrp="1"/>
          </p:cNvSpPr>
          <p:nvPr>
            <p:ph type="body" sz="half" idx="2"/>
          </p:nvPr>
        </p:nvSpPr>
        <p:spPr>
          <a:xfrm>
            <a:off x="1141410" y="4419599"/>
            <a:ext cx="9904459" cy="1371599"/>
          </a:xfrm>
        </p:spPr>
        <p:txBody>
          <a:bodyPr anchor="ct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E722F4C8-42B2-467B-BF2D-B77D4A37CB10}" type="datetimeFigureOut">
              <a:rPr lang="en-US" smtClean="0"/>
              <a:t>3/13/2017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56B91A4-8D7C-40B9-92D4-800A15F34CAF}" type="slidenum">
              <a:rPr lang="en-US" smtClean="0"/>
              <a:t>‹#›</a:t>
            </a:fld>
            <a:endParaRPr lang="en-US"/>
          </a:p>
        </p:txBody>
      </p:sp>
    </p:spTree>
    <p:extLst>
      <p:ext uri="{BB962C8B-B14F-4D97-AF65-F5344CB8AC3E}">
        <p14:creationId xmlns:p14="http://schemas.microsoft.com/office/powerpoint/2010/main" val="2307970700"/>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2" y="609599"/>
            <a:ext cx="9302752" cy="2748429"/>
          </a:xfrm>
        </p:spPr>
        <p:txBody>
          <a:bodyPr anchor="ctr">
            <a:normAutofit/>
          </a:bodyPr>
          <a:lstStyle>
            <a:lvl1pPr>
              <a:defRPr sz="3600"/>
            </a:lvl1pPr>
          </a:lstStyle>
          <a:p>
            <a:r>
              <a:rPr lang="en-US"/>
              <a:t>Click to edit Master title style</a:t>
            </a:r>
            <a:endParaRPr lang="en-US" dirty="0"/>
          </a:p>
        </p:txBody>
      </p:sp>
      <p:sp>
        <p:nvSpPr>
          <p:cNvPr id="12" name="Text Placeholder 3"/>
          <p:cNvSpPr>
            <a:spLocks noGrp="1"/>
          </p:cNvSpPr>
          <p:nvPr>
            <p:ph type="body" sz="half" idx="13"/>
          </p:nvPr>
        </p:nvSpPr>
        <p:spPr>
          <a:xfrm>
            <a:off x="1720644" y="3365557"/>
            <a:ext cx="8752299" cy="54896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4" name="Text Placeholder 3"/>
          <p:cNvSpPr>
            <a:spLocks noGrp="1"/>
          </p:cNvSpPr>
          <p:nvPr>
            <p:ph type="body" sz="half" idx="2"/>
          </p:nvPr>
        </p:nvSpPr>
        <p:spPr>
          <a:xfrm>
            <a:off x="1141411" y="4309919"/>
            <a:ext cx="9906002" cy="1489496"/>
          </a:xfrm>
        </p:spPr>
        <p:txBody>
          <a:bodyPr anchor="ct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E722F4C8-42B2-467B-BF2D-B77D4A37CB10}" type="datetimeFigureOut">
              <a:rPr lang="en-US" smtClean="0"/>
              <a:t>3/13/2017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56B91A4-8D7C-40B9-92D4-800A15F34CAF}" type="slidenum">
              <a:rPr lang="en-US" smtClean="0"/>
              <a:t>‹#›</a:t>
            </a:fld>
            <a:endParaRPr lang="en-US"/>
          </a:p>
        </p:txBody>
      </p:sp>
      <p:sp>
        <p:nvSpPr>
          <p:cNvPr id="60" name="TextBox 59"/>
          <p:cNvSpPr txBox="1"/>
          <p:nvPr/>
        </p:nvSpPr>
        <p:spPr>
          <a:xfrm>
            <a:off x="903512" y="73239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latin typeface="+mj-lt"/>
                <a:ea typeface="+mj-ea"/>
                <a:cs typeface="Trebuchet MS"/>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61" name="TextBox 60"/>
          <p:cNvSpPr txBox="1"/>
          <p:nvPr/>
        </p:nvSpPr>
        <p:spPr>
          <a:xfrm>
            <a:off x="10537370" y="2764972"/>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latin typeface="+mj-lt"/>
                <a:ea typeface="+mj-ea"/>
                <a:cs typeface="Trebuchet MS"/>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2345035103"/>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41410" y="2134041"/>
            <a:ext cx="9906001" cy="2511835"/>
          </a:xfrm>
        </p:spPr>
        <p:txBody>
          <a:bodyPr anchor="b">
            <a:normAutofit/>
          </a:bodyPr>
          <a:lstStyle>
            <a:lvl1pPr>
              <a:defRPr sz="3600"/>
            </a:lvl1pPr>
          </a:lstStyle>
          <a:p>
            <a:r>
              <a:rPr lang="en-US"/>
              <a:t>Click to edit Master title style</a:t>
            </a:r>
            <a:endParaRPr lang="en-US" dirty="0"/>
          </a:p>
        </p:txBody>
      </p:sp>
      <p:sp>
        <p:nvSpPr>
          <p:cNvPr id="4" name="Text Placeholder 3"/>
          <p:cNvSpPr>
            <a:spLocks noGrp="1"/>
          </p:cNvSpPr>
          <p:nvPr>
            <p:ph type="body" sz="half" idx="2"/>
          </p:nvPr>
        </p:nvSpPr>
        <p:spPr>
          <a:xfrm>
            <a:off x="1141364" y="4657655"/>
            <a:ext cx="9904505" cy="1140644"/>
          </a:xfrm>
        </p:spPr>
        <p:txBody>
          <a:bodyPr anchor="t">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E722F4C8-42B2-467B-BF2D-B77D4A37CB10}" type="datetimeFigureOut">
              <a:rPr lang="en-US" smtClean="0"/>
              <a:t>3/13/2017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56B91A4-8D7C-40B9-92D4-800A15F34CAF}" type="slidenum">
              <a:rPr lang="en-US" smtClean="0"/>
              <a:t>‹#›</a:t>
            </a:fld>
            <a:endParaRPr lang="en-US"/>
          </a:p>
        </p:txBody>
      </p:sp>
    </p:spTree>
    <p:extLst>
      <p:ext uri="{BB962C8B-B14F-4D97-AF65-F5344CB8AC3E}">
        <p14:creationId xmlns:p14="http://schemas.microsoft.com/office/powerpoint/2010/main" val="2892499963"/>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1141413" y="609600"/>
            <a:ext cx="9905998" cy="1905000"/>
          </a:xfrm>
        </p:spPr>
        <p:txBody>
          <a:bodyPr/>
          <a:lstStyle/>
          <a:p>
            <a:r>
              <a:rPr lang="en-US"/>
              <a:t>Click to edit Master title style</a:t>
            </a:r>
            <a:endParaRPr lang="en-US" dirty="0"/>
          </a:p>
        </p:txBody>
      </p:sp>
      <p:sp>
        <p:nvSpPr>
          <p:cNvPr id="7" name="Text Placeholder 2"/>
          <p:cNvSpPr>
            <a:spLocks noGrp="1"/>
          </p:cNvSpPr>
          <p:nvPr>
            <p:ph type="body" idx="1"/>
          </p:nvPr>
        </p:nvSpPr>
        <p:spPr>
          <a:xfrm>
            <a:off x="1141410" y="2674463"/>
            <a:ext cx="3196899" cy="685800"/>
          </a:xfrm>
        </p:spPr>
        <p:txBody>
          <a:bodyPr anchor="b">
            <a:noAutofit/>
          </a:bodyPr>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8" name="Text Placeholder 3"/>
          <p:cNvSpPr>
            <a:spLocks noGrp="1"/>
          </p:cNvSpPr>
          <p:nvPr>
            <p:ph type="body" sz="half" idx="15"/>
          </p:nvPr>
        </p:nvSpPr>
        <p:spPr>
          <a:xfrm>
            <a:off x="1127918" y="3360263"/>
            <a:ext cx="3208735"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9" name="Text Placeholder 4"/>
          <p:cNvSpPr>
            <a:spLocks noGrp="1"/>
          </p:cNvSpPr>
          <p:nvPr>
            <p:ph type="body" sz="quarter" idx="3"/>
          </p:nvPr>
        </p:nvSpPr>
        <p:spPr>
          <a:xfrm>
            <a:off x="4514766" y="2677635"/>
            <a:ext cx="3184385" cy="685800"/>
          </a:xfrm>
        </p:spPr>
        <p:txBody>
          <a:bodyPr anchor="b">
            <a:noAutofit/>
          </a:bodyPr>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0" name="Text Placeholder 3"/>
          <p:cNvSpPr>
            <a:spLocks noGrp="1"/>
          </p:cNvSpPr>
          <p:nvPr>
            <p:ph type="body" sz="half" idx="16"/>
          </p:nvPr>
        </p:nvSpPr>
        <p:spPr>
          <a:xfrm>
            <a:off x="4504213" y="3363435"/>
            <a:ext cx="3195830"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11" name="Text Placeholder 4"/>
          <p:cNvSpPr>
            <a:spLocks noGrp="1"/>
          </p:cNvSpPr>
          <p:nvPr>
            <p:ph type="body" sz="quarter" idx="13"/>
          </p:nvPr>
        </p:nvSpPr>
        <p:spPr>
          <a:xfrm>
            <a:off x="7852442" y="2674463"/>
            <a:ext cx="3194968" cy="685800"/>
          </a:xfrm>
        </p:spPr>
        <p:txBody>
          <a:bodyPr anchor="b">
            <a:noAutofit/>
          </a:bodyPr>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2" name="Text Placeholder 3"/>
          <p:cNvSpPr>
            <a:spLocks noGrp="1"/>
          </p:cNvSpPr>
          <p:nvPr>
            <p:ph type="body" sz="half" idx="17"/>
          </p:nvPr>
        </p:nvSpPr>
        <p:spPr>
          <a:xfrm>
            <a:off x="7852442" y="3360263"/>
            <a:ext cx="3194968"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3" name="Date Placeholder 2"/>
          <p:cNvSpPr>
            <a:spLocks noGrp="1"/>
          </p:cNvSpPr>
          <p:nvPr>
            <p:ph type="dt" sz="half" idx="10"/>
          </p:nvPr>
        </p:nvSpPr>
        <p:spPr/>
        <p:txBody>
          <a:bodyPr/>
          <a:lstStyle/>
          <a:p>
            <a:fld id="{E722F4C8-42B2-467B-BF2D-B77D4A37CB10}" type="datetimeFigureOut">
              <a:rPr lang="en-US" smtClean="0"/>
              <a:t>3/13/2017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56B91A4-8D7C-40B9-92D4-800A15F34CAF}" type="slidenum">
              <a:rPr lang="en-US" smtClean="0"/>
              <a:t>‹#›</a:t>
            </a:fld>
            <a:endParaRPr lang="en-US"/>
          </a:p>
        </p:txBody>
      </p:sp>
    </p:spTree>
    <p:extLst>
      <p:ext uri="{BB962C8B-B14F-4D97-AF65-F5344CB8AC3E}">
        <p14:creationId xmlns:p14="http://schemas.microsoft.com/office/powerpoint/2010/main" val="218869547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30" name="Title 1"/>
          <p:cNvSpPr>
            <a:spLocks noGrp="1"/>
          </p:cNvSpPr>
          <p:nvPr>
            <p:ph type="title"/>
          </p:nvPr>
        </p:nvSpPr>
        <p:spPr>
          <a:xfrm>
            <a:off x="1141411" y="609600"/>
            <a:ext cx="9905999" cy="1905000"/>
          </a:xfrm>
        </p:spPr>
        <p:txBody>
          <a:bodyPr/>
          <a:lstStyle/>
          <a:p>
            <a:r>
              <a:rPr lang="en-US"/>
              <a:t>Click to edit Master title style</a:t>
            </a:r>
            <a:endParaRPr lang="en-US" dirty="0"/>
          </a:p>
        </p:txBody>
      </p:sp>
      <p:sp>
        <p:nvSpPr>
          <p:cNvPr id="19" name="Text Placeholder 2"/>
          <p:cNvSpPr>
            <a:spLocks noGrp="1"/>
          </p:cNvSpPr>
          <p:nvPr>
            <p:ph type="body" idx="1"/>
          </p:nvPr>
        </p:nvSpPr>
        <p:spPr>
          <a:xfrm>
            <a:off x="1141413" y="4404596"/>
            <a:ext cx="3195240"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0" name="Picture Placeholder 2"/>
          <p:cNvSpPr>
            <a:spLocks noGrp="1" noChangeAspect="1"/>
          </p:cNvSpPr>
          <p:nvPr>
            <p:ph type="pic" idx="15"/>
          </p:nvPr>
        </p:nvSpPr>
        <p:spPr>
          <a:xfrm>
            <a:off x="1141413" y="2666998"/>
            <a:ext cx="3195240"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2000" dirty="0"/>
            </a:lvl1pPr>
          </a:lstStyle>
          <a:p>
            <a:pPr marL="0" lvl="0" indent="0">
              <a:buNone/>
            </a:pPr>
            <a:r>
              <a:rPr lang="en-US"/>
              <a:t>Click icon to add picture</a:t>
            </a:r>
            <a:endParaRPr lang="en-US" dirty="0"/>
          </a:p>
        </p:txBody>
      </p:sp>
      <p:sp>
        <p:nvSpPr>
          <p:cNvPr id="21" name="Text Placeholder 3"/>
          <p:cNvSpPr>
            <a:spLocks noGrp="1"/>
          </p:cNvSpPr>
          <p:nvPr>
            <p:ph type="body" sz="half" idx="18"/>
          </p:nvPr>
        </p:nvSpPr>
        <p:spPr>
          <a:xfrm>
            <a:off x="1141413" y="4980858"/>
            <a:ext cx="3195240" cy="81784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22" name="Text Placeholder 4"/>
          <p:cNvSpPr>
            <a:spLocks noGrp="1"/>
          </p:cNvSpPr>
          <p:nvPr>
            <p:ph type="body" sz="quarter" idx="3"/>
          </p:nvPr>
        </p:nvSpPr>
        <p:spPr>
          <a:xfrm>
            <a:off x="4489053" y="4404596"/>
            <a:ext cx="3200400"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3" name="Picture Placeholder 2"/>
          <p:cNvSpPr>
            <a:spLocks noGrp="1" noChangeAspect="1"/>
          </p:cNvSpPr>
          <p:nvPr>
            <p:ph type="pic" idx="21"/>
          </p:nvPr>
        </p:nvSpPr>
        <p:spPr>
          <a:xfrm>
            <a:off x="4489053" y="2666998"/>
            <a:ext cx="3198940"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2000" dirty="0"/>
            </a:lvl1pPr>
          </a:lstStyle>
          <a:p>
            <a:pPr marL="0" lvl="0" indent="0">
              <a:buNone/>
            </a:pPr>
            <a:r>
              <a:rPr lang="en-US"/>
              <a:t>Click icon to add picture</a:t>
            </a:r>
            <a:endParaRPr lang="en-US" dirty="0"/>
          </a:p>
        </p:txBody>
      </p:sp>
      <p:sp>
        <p:nvSpPr>
          <p:cNvPr id="24" name="Text Placeholder 3"/>
          <p:cNvSpPr>
            <a:spLocks noGrp="1"/>
          </p:cNvSpPr>
          <p:nvPr>
            <p:ph type="body" sz="half" idx="19"/>
          </p:nvPr>
        </p:nvSpPr>
        <p:spPr>
          <a:xfrm>
            <a:off x="4487593" y="4980857"/>
            <a:ext cx="3200400" cy="81034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25" name="Text Placeholder 4"/>
          <p:cNvSpPr>
            <a:spLocks noGrp="1"/>
          </p:cNvSpPr>
          <p:nvPr>
            <p:ph type="body" sz="quarter" idx="13"/>
          </p:nvPr>
        </p:nvSpPr>
        <p:spPr>
          <a:xfrm>
            <a:off x="7852567" y="4404595"/>
            <a:ext cx="3190741"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6" name="Picture Placeholder 2"/>
          <p:cNvSpPr>
            <a:spLocks noGrp="1" noChangeAspect="1"/>
          </p:cNvSpPr>
          <p:nvPr>
            <p:ph type="pic" idx="22"/>
          </p:nvPr>
        </p:nvSpPr>
        <p:spPr>
          <a:xfrm>
            <a:off x="7852442" y="2666998"/>
            <a:ext cx="3194969"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2000" dirty="0"/>
            </a:lvl1pPr>
          </a:lstStyle>
          <a:p>
            <a:pPr marL="0" lvl="0" indent="0">
              <a:buNone/>
            </a:pPr>
            <a:r>
              <a:rPr lang="en-US"/>
              <a:t>Click icon to add picture</a:t>
            </a:r>
            <a:endParaRPr lang="en-US" dirty="0"/>
          </a:p>
        </p:txBody>
      </p:sp>
      <p:sp>
        <p:nvSpPr>
          <p:cNvPr id="27" name="Text Placeholder 3"/>
          <p:cNvSpPr>
            <a:spLocks noGrp="1"/>
          </p:cNvSpPr>
          <p:nvPr>
            <p:ph type="body" sz="half" idx="20"/>
          </p:nvPr>
        </p:nvSpPr>
        <p:spPr>
          <a:xfrm>
            <a:off x="7852442" y="4980854"/>
            <a:ext cx="3194968" cy="810345"/>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3" name="Date Placeholder 2"/>
          <p:cNvSpPr>
            <a:spLocks noGrp="1"/>
          </p:cNvSpPr>
          <p:nvPr>
            <p:ph type="dt" sz="half" idx="10"/>
          </p:nvPr>
        </p:nvSpPr>
        <p:spPr/>
        <p:txBody>
          <a:bodyPr/>
          <a:lstStyle/>
          <a:p>
            <a:fld id="{E722F4C8-42B2-467B-BF2D-B77D4A37CB10}" type="datetimeFigureOut">
              <a:rPr lang="en-US" smtClean="0"/>
              <a:t>3/13/2017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56B91A4-8D7C-40B9-92D4-800A15F34CAF}" type="slidenum">
              <a:rPr lang="en-US" smtClean="0"/>
              <a:t>‹#›</a:t>
            </a:fld>
            <a:endParaRPr lang="en-US"/>
          </a:p>
        </p:txBody>
      </p:sp>
    </p:spTree>
    <p:extLst>
      <p:ext uri="{BB962C8B-B14F-4D97-AF65-F5344CB8AC3E}">
        <p14:creationId xmlns:p14="http://schemas.microsoft.com/office/powerpoint/2010/main" val="3153835281"/>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4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722F4C8-42B2-467B-BF2D-B77D4A37CB10}" type="datetimeFigureOut">
              <a:rPr lang="en-US" smtClean="0"/>
              <a:t>3/13/2017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56B91A4-8D7C-40B9-92D4-800A15F34CAF}" type="slidenum">
              <a:rPr lang="en-US" smtClean="0"/>
              <a:t>‹#›</a:t>
            </a:fld>
            <a:endParaRPr lang="en-US"/>
          </a:p>
        </p:txBody>
      </p:sp>
    </p:spTree>
    <p:extLst>
      <p:ext uri="{BB962C8B-B14F-4D97-AF65-F5344CB8AC3E}">
        <p14:creationId xmlns:p14="http://schemas.microsoft.com/office/powerpoint/2010/main" val="2420976731"/>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E722F4C8-42B2-467B-BF2D-B77D4A37CB10}" type="datetimeFigureOut">
              <a:rPr lang="en-US" smtClean="0"/>
              <a:t>3/13/2017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56B91A4-8D7C-40B9-92D4-800A15F34CAF}" type="slidenum">
              <a:rPr lang="en-US" smtClean="0"/>
              <a:t>‹#›</a:t>
            </a:fld>
            <a:endParaRPr lang="en-US"/>
          </a:p>
        </p:txBody>
      </p:sp>
    </p:spTree>
    <p:extLst>
      <p:ext uri="{BB962C8B-B14F-4D97-AF65-F5344CB8AC3E}">
        <p14:creationId xmlns:p14="http://schemas.microsoft.com/office/powerpoint/2010/main" val="3049045342"/>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5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042400" y="609599"/>
            <a:ext cx="2005011" cy="5181601"/>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141410" y="609599"/>
            <a:ext cx="7748590" cy="5181601"/>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722F4C8-42B2-467B-BF2D-B77D4A37CB10}" type="datetimeFigureOut">
              <a:rPr lang="en-US" smtClean="0"/>
              <a:t>3/13/2017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56B91A4-8D7C-40B9-92D4-800A15F34CAF}" type="slidenum">
              <a:rPr lang="en-US" smtClean="0"/>
              <a:t>‹#›</a:t>
            </a:fld>
            <a:endParaRPr lang="en-US"/>
          </a:p>
        </p:txBody>
      </p:sp>
    </p:spTree>
    <p:extLst>
      <p:ext uri="{BB962C8B-B14F-4D97-AF65-F5344CB8AC3E}">
        <p14:creationId xmlns:p14="http://schemas.microsoft.com/office/powerpoint/2010/main" val="210463163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E722F4C8-42B2-467B-BF2D-B77D4A37CB10}" type="datetimeFigureOut">
              <a:rPr lang="en-US" smtClean="0"/>
              <a:t>3/13/2017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56B91A4-8D7C-40B9-92D4-800A15F34CAF}" type="slidenum">
              <a:rPr lang="en-US" smtClean="0"/>
              <a:t>‹#›</a:t>
            </a:fld>
            <a:endParaRPr lang="en-US"/>
          </a:p>
        </p:txBody>
      </p:sp>
    </p:spTree>
    <p:extLst>
      <p:ext uri="{BB962C8B-B14F-4D97-AF65-F5344CB8AC3E}">
        <p14:creationId xmlns:p14="http://schemas.microsoft.com/office/powerpoint/2010/main" val="3796233053"/>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722F4C8-42B2-467B-BF2D-B77D4A37CB10}" type="datetimeFigureOut">
              <a:rPr lang="en-US" smtClean="0"/>
              <a:t>3/13/2017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56B91A4-8D7C-40B9-92D4-800A15F34CAF}" type="slidenum">
              <a:rPr lang="en-US" smtClean="0"/>
              <a:t>‹#›</a:t>
            </a:fld>
            <a:endParaRPr lang="en-US"/>
          </a:p>
        </p:txBody>
      </p:sp>
    </p:spTree>
    <p:extLst>
      <p:ext uri="{BB962C8B-B14F-4D97-AF65-F5344CB8AC3E}">
        <p14:creationId xmlns:p14="http://schemas.microsoft.com/office/powerpoint/2010/main" val="262272219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E722F4C8-42B2-467B-BF2D-B77D4A37CB10}" type="datetimeFigureOut">
              <a:rPr lang="en-US" smtClean="0"/>
              <a:t>3/13/2017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56B91A4-8D7C-40B9-92D4-800A15F34CAF}" type="slidenum">
              <a:rPr lang="en-US" smtClean="0"/>
              <a:t>‹#›</a:t>
            </a:fld>
            <a:endParaRPr lang="en-US"/>
          </a:p>
        </p:txBody>
      </p:sp>
    </p:spTree>
    <p:extLst>
      <p:ext uri="{BB962C8B-B14F-4D97-AF65-F5344CB8AC3E}">
        <p14:creationId xmlns:p14="http://schemas.microsoft.com/office/powerpoint/2010/main" val="1203509890"/>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E722F4C8-42B2-467B-BF2D-B77D4A37CB10}" type="datetimeFigureOut">
              <a:rPr lang="en-US" smtClean="0"/>
              <a:t>3/13/2017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56B91A4-8D7C-40B9-92D4-800A15F34CAF}" type="slidenum">
              <a:rPr lang="en-US" smtClean="0"/>
              <a:t>‹#›</a:t>
            </a:fld>
            <a:endParaRPr lang="en-US"/>
          </a:p>
        </p:txBody>
      </p:sp>
    </p:spTree>
    <p:extLst>
      <p:ext uri="{BB962C8B-B14F-4D97-AF65-F5344CB8AC3E}">
        <p14:creationId xmlns:p14="http://schemas.microsoft.com/office/powerpoint/2010/main" val="2161871821"/>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4.xml"/><Relationship Id="rId13" Type="http://schemas.openxmlformats.org/officeDocument/2006/relationships/slideLayout" Target="../slideLayouts/slideLayout29.xml"/><Relationship Id="rId18" Type="http://schemas.openxmlformats.org/officeDocument/2006/relationships/theme" Target="../theme/theme2.xml"/><Relationship Id="rId3" Type="http://schemas.openxmlformats.org/officeDocument/2006/relationships/slideLayout" Target="../slideLayouts/slideLayout19.xml"/><Relationship Id="rId7" Type="http://schemas.openxmlformats.org/officeDocument/2006/relationships/slideLayout" Target="../slideLayouts/slideLayout23.xml"/><Relationship Id="rId12" Type="http://schemas.openxmlformats.org/officeDocument/2006/relationships/slideLayout" Target="../slideLayouts/slideLayout28.xml"/><Relationship Id="rId17" Type="http://schemas.openxmlformats.org/officeDocument/2006/relationships/slideLayout" Target="../slideLayouts/slideLayout33.xml"/><Relationship Id="rId2" Type="http://schemas.openxmlformats.org/officeDocument/2006/relationships/slideLayout" Target="../slideLayouts/slideLayout18.xml"/><Relationship Id="rId16" Type="http://schemas.openxmlformats.org/officeDocument/2006/relationships/slideLayout" Target="../slideLayouts/slideLayout32.xml"/><Relationship Id="rId1" Type="http://schemas.openxmlformats.org/officeDocument/2006/relationships/slideLayout" Target="../slideLayouts/slideLayout17.xml"/><Relationship Id="rId6" Type="http://schemas.openxmlformats.org/officeDocument/2006/relationships/slideLayout" Target="../slideLayouts/slideLayout22.xml"/><Relationship Id="rId11" Type="http://schemas.openxmlformats.org/officeDocument/2006/relationships/slideLayout" Target="../slideLayouts/slideLayout27.xml"/><Relationship Id="rId5" Type="http://schemas.openxmlformats.org/officeDocument/2006/relationships/slideLayout" Target="../slideLayouts/slideLayout21.xml"/><Relationship Id="rId15" Type="http://schemas.openxmlformats.org/officeDocument/2006/relationships/slideLayout" Target="../slideLayouts/slideLayout31.xml"/><Relationship Id="rId10" Type="http://schemas.openxmlformats.org/officeDocument/2006/relationships/slideLayout" Target="../slideLayouts/slideLayout26.xml"/><Relationship Id="rId4" Type="http://schemas.openxmlformats.org/officeDocument/2006/relationships/slideLayout" Target="../slideLayouts/slideLayout20.xml"/><Relationship Id="rId9" Type="http://schemas.openxmlformats.org/officeDocument/2006/relationships/slideLayout" Target="../slideLayouts/slideLayout25.xml"/><Relationship Id="rId14" Type="http://schemas.openxmlformats.org/officeDocument/2006/relationships/slideLayout" Target="../slideLayouts/slideLayout3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41.xml"/><Relationship Id="rId13" Type="http://schemas.openxmlformats.org/officeDocument/2006/relationships/slideLayout" Target="../slideLayouts/slideLayout46.xml"/><Relationship Id="rId18" Type="http://schemas.openxmlformats.org/officeDocument/2006/relationships/theme" Target="../theme/theme3.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slideLayout" Target="../slideLayouts/slideLayout45.xml"/><Relationship Id="rId17" Type="http://schemas.openxmlformats.org/officeDocument/2006/relationships/slideLayout" Target="../slideLayouts/slideLayout50.xml"/><Relationship Id="rId2" Type="http://schemas.openxmlformats.org/officeDocument/2006/relationships/slideLayout" Target="../slideLayouts/slideLayout35.xml"/><Relationship Id="rId16" Type="http://schemas.openxmlformats.org/officeDocument/2006/relationships/slideLayout" Target="../slideLayouts/slideLayout49.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5" Type="http://schemas.openxmlformats.org/officeDocument/2006/relationships/slideLayout" Target="../slideLayouts/slideLayout48.xml"/><Relationship Id="rId10" Type="http://schemas.openxmlformats.org/officeDocument/2006/relationships/slideLayout" Target="../slideLayouts/slideLayout43.xml"/><Relationship Id="rId19" Type="http://schemas.openxmlformats.org/officeDocument/2006/relationships/image" Target="../media/image5.png"/><Relationship Id="rId4" Type="http://schemas.openxmlformats.org/officeDocument/2006/relationships/slideLayout" Target="../slideLayouts/slideLayout37.xml"/><Relationship Id="rId9" Type="http://schemas.openxmlformats.org/officeDocument/2006/relationships/slideLayout" Target="../slideLayouts/slideLayout42.xml"/><Relationship Id="rId14" Type="http://schemas.openxmlformats.org/officeDocument/2006/relationships/slideLayout" Target="../slideLayouts/slideLayout4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E722F4C8-42B2-467B-BF2D-B77D4A37CB10}" type="datetimeFigureOut">
              <a:rPr lang="en-US" smtClean="0"/>
              <a:t>3/13/2017</a:t>
            </a:fld>
            <a:endParaRPr lang="en-US"/>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856B91A4-8D7C-40B9-92D4-800A15F34CAF}" type="slidenum">
              <a:rPr lang="en-US" smtClean="0"/>
              <a:t>‹#›</a:t>
            </a:fld>
            <a:endParaRPr lang="en-US"/>
          </a:p>
        </p:txBody>
      </p:sp>
    </p:spTree>
    <p:extLst>
      <p:ext uri="{BB962C8B-B14F-4D97-AF65-F5344CB8AC3E}">
        <p14:creationId xmlns:p14="http://schemas.microsoft.com/office/powerpoint/2010/main" val="3672636528"/>
      </p:ext>
    </p:extLst>
  </p:cSld>
  <p:clrMap bg1="lt1" tx1="dk1" bg2="lt2" tx2="dk2" accent1="accent1" accent2="accent2" accent3="accent3" accent4="accent4" accent5="accent5" accent6="accent6" hlink="hlink" folHlink="folHlink"/>
  <p:sldLayoutIdLst>
    <p:sldLayoutId id="2147483690" r:id="rId1"/>
    <p:sldLayoutId id="2147483691" r:id="rId2"/>
    <p:sldLayoutId id="2147483692" r:id="rId3"/>
    <p:sldLayoutId id="2147483693" r:id="rId4"/>
    <p:sldLayoutId id="2147483694" r:id="rId5"/>
    <p:sldLayoutId id="2147483695" r:id="rId6"/>
    <p:sldLayoutId id="2147483696" r:id="rId7"/>
    <p:sldLayoutId id="2147483697" r:id="rId8"/>
    <p:sldLayoutId id="2147483698" r:id="rId9"/>
    <p:sldLayoutId id="2147483699" r:id="rId10"/>
    <p:sldLayoutId id="2147483700" r:id="rId11"/>
    <p:sldLayoutId id="2147483701" r:id="rId12"/>
    <p:sldLayoutId id="2147483702" r:id="rId13"/>
    <p:sldLayoutId id="2147483703" r:id="rId14"/>
    <p:sldLayoutId id="2147483704" r:id="rId15"/>
    <p:sldLayoutId id="2147483705" r:id="rId16"/>
  </p:sldLayoutIdLst>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5801" y="609600"/>
            <a:ext cx="10131425" cy="1456267"/>
          </a:xfrm>
          <a:prstGeom prst="rect">
            <a:avLst/>
          </a:prstGeom>
          <a:effectLst/>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85801" y="2142067"/>
            <a:ext cx="10131425" cy="3649133"/>
          </a:xfrm>
          <a:prstGeom prst="rect">
            <a:avLst/>
          </a:prstGeom>
        </p:spPr>
        <p:txBody>
          <a:bodyPr vert="horz" lIns="91440" tIns="45720" rIns="91440" bIns="45720" rtlCol="0" anchor="ct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589660" y="5870575"/>
            <a:ext cx="1600200" cy="3778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E722F4C8-42B2-467B-BF2D-B77D4A37CB10}" type="datetimeFigureOut">
              <a:rPr lang="en-US" smtClean="0"/>
              <a:t>3/13/2017</a:t>
            </a:fld>
            <a:endParaRPr lang="en-US"/>
          </a:p>
        </p:txBody>
      </p:sp>
      <p:sp>
        <p:nvSpPr>
          <p:cNvPr id="5" name="Footer Placeholder 4"/>
          <p:cNvSpPr>
            <a:spLocks noGrp="1"/>
          </p:cNvSpPr>
          <p:nvPr>
            <p:ph type="ftr" sz="quarter" idx="3"/>
          </p:nvPr>
        </p:nvSpPr>
        <p:spPr>
          <a:xfrm>
            <a:off x="685800" y="5870575"/>
            <a:ext cx="7827659" cy="377825"/>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a:p>
        </p:txBody>
      </p:sp>
      <p:sp>
        <p:nvSpPr>
          <p:cNvPr id="6" name="Slide Number Placeholder 5"/>
          <p:cNvSpPr>
            <a:spLocks noGrp="1"/>
          </p:cNvSpPr>
          <p:nvPr>
            <p:ph type="sldNum" sz="quarter" idx="4"/>
          </p:nvPr>
        </p:nvSpPr>
        <p:spPr>
          <a:xfrm>
            <a:off x="10266060" y="5870575"/>
            <a:ext cx="551167" cy="3778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856B91A4-8D7C-40B9-92D4-800A15F34CAF}" type="slidenum">
              <a:rPr lang="en-US" smtClean="0"/>
              <a:t>‹#›</a:t>
            </a:fld>
            <a:endParaRPr lang="en-US"/>
          </a:p>
        </p:txBody>
      </p:sp>
    </p:spTree>
    <p:extLst>
      <p:ext uri="{BB962C8B-B14F-4D97-AF65-F5344CB8AC3E}">
        <p14:creationId xmlns:p14="http://schemas.microsoft.com/office/powerpoint/2010/main" val="598012010"/>
      </p:ext>
    </p:extLst>
  </p:cSld>
  <p:clrMap bg1="dk1" tx1="lt1" bg2="dk2" tx2="lt2" accent1="accent1" accent2="accent2" accent3="accent3" accent4="accent4" accent5="accent5" accent6="accent6" hlink="hlink" folHlink="folHlink"/>
  <p:sldLayoutIdLst>
    <p:sldLayoutId id="2147483719" r:id="rId1"/>
    <p:sldLayoutId id="2147483720" r:id="rId2"/>
    <p:sldLayoutId id="2147483721" r:id="rId3"/>
    <p:sldLayoutId id="2147483722" r:id="rId4"/>
    <p:sldLayoutId id="2147483723" r:id="rId5"/>
    <p:sldLayoutId id="2147483724" r:id="rId6"/>
    <p:sldLayoutId id="2147483725" r:id="rId7"/>
    <p:sldLayoutId id="2147483726" r:id="rId8"/>
    <p:sldLayoutId id="2147483727" r:id="rId9"/>
    <p:sldLayoutId id="2147483728" r:id="rId10"/>
    <p:sldLayoutId id="2147483729" r:id="rId11"/>
    <p:sldLayoutId id="2147483730" r:id="rId12"/>
    <p:sldLayoutId id="2147483731" r:id="rId13"/>
    <p:sldLayoutId id="2147483732" r:id="rId14"/>
    <p:sldLayoutId id="2147483733" r:id="rId15"/>
    <p:sldLayoutId id="2147483734" r:id="rId16"/>
    <p:sldLayoutId id="2147483735" r:id="rId17"/>
  </p:sldLayoutIdLst>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xStyles>
    <p:title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ts val="0"/>
        </a:spcBef>
        <a:spcAft>
          <a:spcPts val="1000"/>
        </a:spcAft>
        <a:buClr>
          <a:schemeClr val="tx1"/>
        </a:buClr>
        <a:buSzPct val="100000"/>
        <a:buFont typeface="Arial"/>
        <a:buChar char="•"/>
        <a:defRPr sz="1800" kern="1200" cap="none">
          <a:solidFill>
            <a:schemeClr val="tx1"/>
          </a:solidFill>
          <a:effectLst/>
          <a:latin typeface="+mn-lt"/>
          <a:ea typeface="+mn-ea"/>
          <a:cs typeface="+mn-cs"/>
        </a:defRPr>
      </a:lvl1pPr>
      <a:lvl2pPr marL="742950" indent="-285750" algn="l" defTabSz="457200" rtl="0" eaLnBrk="1" latinLnBrk="0" hangingPunct="1">
        <a:spcBef>
          <a:spcPts val="0"/>
        </a:spcBef>
        <a:spcAft>
          <a:spcPts val="1000"/>
        </a:spcAft>
        <a:buClr>
          <a:schemeClr val="tx1"/>
        </a:buClr>
        <a:buSzPct val="100000"/>
        <a:buFont typeface="Arial"/>
        <a:buChar char="•"/>
        <a:defRPr sz="1600" kern="1200" cap="none">
          <a:solidFill>
            <a:schemeClr val="tx1"/>
          </a:solidFill>
          <a:effectLst/>
          <a:latin typeface="+mn-lt"/>
          <a:ea typeface="+mn-ea"/>
          <a:cs typeface="+mn-cs"/>
        </a:defRPr>
      </a:lvl2pPr>
      <a:lvl3pPr marL="1200150" indent="-285750" algn="l" defTabSz="457200" rtl="0" eaLnBrk="1" latinLnBrk="0" hangingPunct="1">
        <a:spcBef>
          <a:spcPts val="0"/>
        </a:spcBef>
        <a:spcAft>
          <a:spcPts val="1000"/>
        </a:spcAft>
        <a:buClr>
          <a:schemeClr val="tx1"/>
        </a:buClr>
        <a:buSzPct val="100000"/>
        <a:buFont typeface="Arial"/>
        <a:buChar char="•"/>
        <a:defRPr sz="1400" kern="1200" cap="none">
          <a:solidFill>
            <a:schemeClr val="tx1"/>
          </a:solidFill>
          <a:effectLst/>
          <a:latin typeface="+mn-lt"/>
          <a:ea typeface="+mn-ea"/>
          <a:cs typeface="+mn-cs"/>
        </a:defRPr>
      </a:lvl3pPr>
      <a:lvl4pPr marL="1543050" indent="-17145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4pPr>
      <a:lvl5pPr marL="2000250" indent="-17145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5pPr>
      <a:lvl6pPr marL="25146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6pPr>
      <a:lvl7pPr marL="29718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7pPr>
      <a:lvl8pPr marL="34290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8pPr>
      <a:lvl9pPr marL="38862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7" name="Picture 2" descr="\\DROBO-FS\QuickDrops\JB\PPTX NG\Droplets\LightingOverlay.png"/>
          <p:cNvPicPr>
            <a:picLocks noChangeAspect="1" noChangeArrowheads="1"/>
          </p:cNvPicPr>
          <p:nvPr/>
        </p:nvPicPr>
        <p:blipFill>
          <a:blip r:embed="rId19">
            <a:alphaModFix amt="30000"/>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 xmlns:a14="http://schemas.microsoft.com/office/drawing/2010/main">
                <a:solidFill>
                  <a:srgbClr val="FFFFFF"/>
                </a:solidFill>
              </a14:hiddenFill>
            </a:ext>
          </a:extLst>
        </p:spPr>
      </p:pic>
      <p:grpSp>
        <p:nvGrpSpPr>
          <p:cNvPr id="8" name="Group 7"/>
          <p:cNvGrpSpPr/>
          <p:nvPr/>
        </p:nvGrpSpPr>
        <p:grpSpPr>
          <a:xfrm>
            <a:off x="-14288" y="0"/>
            <a:ext cx="12053888" cy="6858001"/>
            <a:chOff x="-14288" y="0"/>
            <a:chExt cx="12053888" cy="6858001"/>
          </a:xfrm>
        </p:grpSpPr>
        <p:grpSp>
          <p:nvGrpSpPr>
            <p:cNvPr id="9" name="Group 8"/>
            <p:cNvGrpSpPr/>
            <p:nvPr/>
          </p:nvGrpSpPr>
          <p:grpSpPr>
            <a:xfrm>
              <a:off x="-14288" y="0"/>
              <a:ext cx="1220788" cy="6858001"/>
              <a:chOff x="-14288" y="0"/>
              <a:chExt cx="1220788" cy="6858001"/>
            </a:xfrm>
            <a:gradFill flip="none" rotWithShape="1">
              <a:gsLst>
                <a:gs pos="0">
                  <a:schemeClr val="tx2"/>
                </a:gs>
                <a:gs pos="100000">
                  <a:schemeClr val="bg2">
                    <a:lumMod val="60000"/>
                    <a:lumOff val="40000"/>
                  </a:schemeClr>
                </a:gs>
              </a:gsLst>
              <a:lin ang="5400000" scaled="0"/>
              <a:tileRect/>
            </a:gradFill>
          </p:grpSpPr>
          <p:sp>
            <p:nvSpPr>
              <p:cNvPr id="21" name="Rectangle 5"/>
              <p:cNvSpPr>
                <a:spLocks noChangeArrowheads="1"/>
              </p:cNvSpPr>
              <p:nvPr/>
            </p:nvSpPr>
            <p:spPr bwMode="auto">
              <a:xfrm>
                <a:off x="114300" y="4763"/>
                <a:ext cx="23813" cy="2181225"/>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22" name="Freeform 6"/>
              <p:cNvSpPr>
                <a:spLocks noEditPoints="1"/>
              </p:cNvSpPr>
              <p:nvPr/>
            </p:nvSpPr>
            <p:spPr bwMode="auto">
              <a:xfrm>
                <a:off x="33337" y="21764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3" name="Freeform 7"/>
              <p:cNvSpPr>
                <a:spLocks noEditPoints="1"/>
              </p:cNvSpPr>
              <p:nvPr/>
            </p:nvSpPr>
            <p:spPr bwMode="auto">
              <a:xfrm>
                <a:off x="28575" y="4021138"/>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4" name="Freeform 8"/>
              <p:cNvSpPr/>
              <p:nvPr/>
            </p:nvSpPr>
            <p:spPr bwMode="auto">
              <a:xfrm>
                <a:off x="200025" y="4763"/>
                <a:ext cx="369888" cy="1811338"/>
              </a:xfrm>
              <a:custGeom>
                <a:avLst/>
                <a:gdLst/>
                <a:ahLst/>
                <a:cxnLst/>
                <a:rect l="0" t="0" r="r" b="b"/>
                <a:pathLst>
                  <a:path w="233" h="1141">
                    <a:moveTo>
                      <a:pt x="218" y="1141"/>
                    </a:moveTo>
                    <a:lnTo>
                      <a:pt x="0" y="626"/>
                    </a:lnTo>
                    <a:lnTo>
                      <a:pt x="0" y="0"/>
                    </a:lnTo>
                    <a:lnTo>
                      <a:pt x="15" y="0"/>
                    </a:lnTo>
                    <a:lnTo>
                      <a:pt x="15" y="623"/>
                    </a:lnTo>
                    <a:lnTo>
                      <a:pt x="233" y="1135"/>
                    </a:lnTo>
                    <a:lnTo>
                      <a:pt x="218" y="1141"/>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5" name="Freeform 9"/>
              <p:cNvSpPr>
                <a:spLocks noEditPoints="1"/>
              </p:cNvSpPr>
              <p:nvPr/>
            </p:nvSpPr>
            <p:spPr bwMode="auto">
              <a:xfrm>
                <a:off x="503237" y="1801813"/>
                <a:ext cx="190500" cy="188913"/>
              </a:xfrm>
              <a:custGeom>
                <a:avLst/>
                <a:gdLst/>
                <a:ahLst/>
                <a:cxnLst/>
                <a:rect l="0" t="0" r="r" b="b"/>
                <a:pathLst>
                  <a:path w="40" h="40">
                    <a:moveTo>
                      <a:pt x="20" y="40"/>
                    </a:moveTo>
                    <a:cubicBezTo>
                      <a:pt x="9" y="40"/>
                      <a:pt x="0" y="31"/>
                      <a:pt x="0" y="20"/>
                    </a:cubicBezTo>
                    <a:cubicBezTo>
                      <a:pt x="0" y="9"/>
                      <a:pt x="9" y="0"/>
                      <a:pt x="20" y="0"/>
                    </a:cubicBezTo>
                    <a:cubicBezTo>
                      <a:pt x="33" y="0"/>
                      <a:pt x="40" y="6"/>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9"/>
                      <a:pt x="31"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6" name="Freeform 10"/>
              <p:cNvSpPr/>
              <p:nvPr/>
            </p:nvSpPr>
            <p:spPr bwMode="auto">
              <a:xfrm>
                <a:off x="285750" y="4763"/>
                <a:ext cx="369888" cy="1430338"/>
              </a:xfrm>
              <a:custGeom>
                <a:avLst/>
                <a:gdLst/>
                <a:ahLst/>
                <a:cxnLst/>
                <a:rect l="0" t="0" r="r" b="b"/>
                <a:pathLst>
                  <a:path w="233" h="901">
                    <a:moveTo>
                      <a:pt x="221" y="901"/>
                    </a:moveTo>
                    <a:lnTo>
                      <a:pt x="0" y="383"/>
                    </a:lnTo>
                    <a:lnTo>
                      <a:pt x="0" y="0"/>
                    </a:lnTo>
                    <a:lnTo>
                      <a:pt x="18" y="0"/>
                    </a:lnTo>
                    <a:lnTo>
                      <a:pt x="18" y="380"/>
                    </a:lnTo>
                    <a:lnTo>
                      <a:pt x="233" y="895"/>
                    </a:lnTo>
                    <a:lnTo>
                      <a:pt x="221" y="901"/>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7" name="Freeform 11"/>
              <p:cNvSpPr/>
              <p:nvPr/>
            </p:nvSpPr>
            <p:spPr bwMode="auto">
              <a:xfrm>
                <a:off x="546100" y="0"/>
                <a:ext cx="152400" cy="912813"/>
              </a:xfrm>
              <a:custGeom>
                <a:avLst/>
                <a:gdLst/>
                <a:ahLst/>
                <a:cxnLst/>
                <a:rect l="0" t="0" r="r" b="b"/>
                <a:pathLst>
                  <a:path w="96" h="575">
                    <a:moveTo>
                      <a:pt x="96" y="575"/>
                    </a:moveTo>
                    <a:lnTo>
                      <a:pt x="78" y="575"/>
                    </a:lnTo>
                    <a:lnTo>
                      <a:pt x="78" y="192"/>
                    </a:lnTo>
                    <a:lnTo>
                      <a:pt x="0" y="6"/>
                    </a:lnTo>
                    <a:lnTo>
                      <a:pt x="15" y="0"/>
                    </a:lnTo>
                    <a:lnTo>
                      <a:pt x="96" y="189"/>
                    </a:lnTo>
                    <a:lnTo>
                      <a:pt x="96" y="57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8" name="Freeform 12"/>
              <p:cNvSpPr>
                <a:spLocks noEditPoints="1"/>
              </p:cNvSpPr>
              <p:nvPr/>
            </p:nvSpPr>
            <p:spPr bwMode="auto">
              <a:xfrm>
                <a:off x="588962" y="1420813"/>
                <a:ext cx="190500" cy="190500"/>
              </a:xfrm>
              <a:custGeom>
                <a:avLst/>
                <a:gdLst/>
                <a:ahLst/>
                <a:cxnLst/>
                <a:rect l="0" t="0" r="r" b="b"/>
                <a:pathLst>
                  <a:path w="40" h="40">
                    <a:moveTo>
                      <a:pt x="20" y="40"/>
                    </a:moveTo>
                    <a:cubicBezTo>
                      <a:pt x="9" y="40"/>
                      <a:pt x="0" y="31"/>
                      <a:pt x="0" y="20"/>
                    </a:cubicBezTo>
                    <a:cubicBezTo>
                      <a:pt x="0" y="9"/>
                      <a:pt x="9" y="0"/>
                      <a:pt x="20" y="0"/>
                    </a:cubicBezTo>
                    <a:cubicBezTo>
                      <a:pt x="33" y="0"/>
                      <a:pt x="40" y="7"/>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9"/>
                      <a:pt x="31"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9" name="Freeform 13"/>
              <p:cNvSpPr>
                <a:spLocks noEditPoints="1"/>
              </p:cNvSpPr>
              <p:nvPr/>
            </p:nvSpPr>
            <p:spPr bwMode="auto">
              <a:xfrm>
                <a:off x="588962"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0" name="Freeform 14"/>
              <p:cNvSpPr/>
              <p:nvPr/>
            </p:nvSpPr>
            <p:spPr bwMode="auto">
              <a:xfrm>
                <a:off x="641350" y="0"/>
                <a:ext cx="422275" cy="527050"/>
              </a:xfrm>
              <a:custGeom>
                <a:avLst/>
                <a:gdLst/>
                <a:ahLst/>
                <a:cxnLst/>
                <a:rect l="0" t="0" r="r" b="b"/>
                <a:pathLst>
                  <a:path w="266" h="332">
                    <a:moveTo>
                      <a:pt x="257" y="332"/>
                    </a:moveTo>
                    <a:lnTo>
                      <a:pt x="48" y="123"/>
                    </a:lnTo>
                    <a:lnTo>
                      <a:pt x="0" y="6"/>
                    </a:lnTo>
                    <a:lnTo>
                      <a:pt x="15" y="0"/>
                    </a:lnTo>
                    <a:lnTo>
                      <a:pt x="63" y="114"/>
                    </a:lnTo>
                    <a:lnTo>
                      <a:pt x="266" y="320"/>
                    </a:lnTo>
                    <a:lnTo>
                      <a:pt x="257" y="33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1" name="Freeform 15"/>
              <p:cNvSpPr>
                <a:spLocks noEditPoints="1"/>
              </p:cNvSpPr>
              <p:nvPr/>
            </p:nvSpPr>
            <p:spPr bwMode="auto">
              <a:xfrm>
                <a:off x="1020762" y="488950"/>
                <a:ext cx="161925" cy="147638"/>
              </a:xfrm>
              <a:custGeom>
                <a:avLst/>
                <a:gdLst/>
                <a:ahLst/>
                <a:cxnLst/>
                <a:rect l="0" t="0" r="r" b="b"/>
                <a:pathLst>
                  <a:path w="34" h="31">
                    <a:moveTo>
                      <a:pt x="17" y="31"/>
                    </a:moveTo>
                    <a:cubicBezTo>
                      <a:pt x="13" y="31"/>
                      <a:pt x="9" y="30"/>
                      <a:pt x="6" y="27"/>
                    </a:cubicBezTo>
                    <a:cubicBezTo>
                      <a:pt x="0" y="20"/>
                      <a:pt x="0" y="10"/>
                      <a:pt x="6" y="4"/>
                    </a:cubicBezTo>
                    <a:cubicBezTo>
                      <a:pt x="9" y="1"/>
                      <a:pt x="13" y="0"/>
                      <a:pt x="17" y="0"/>
                    </a:cubicBezTo>
                    <a:cubicBezTo>
                      <a:pt x="21" y="0"/>
                      <a:pt x="25" y="1"/>
                      <a:pt x="28" y="4"/>
                    </a:cubicBezTo>
                    <a:cubicBezTo>
                      <a:pt x="34" y="10"/>
                      <a:pt x="34" y="20"/>
                      <a:pt x="28" y="27"/>
                    </a:cubicBezTo>
                    <a:cubicBezTo>
                      <a:pt x="25" y="30"/>
                      <a:pt x="21" y="31"/>
                      <a:pt x="17" y="31"/>
                    </a:cubicBezTo>
                    <a:close/>
                    <a:moveTo>
                      <a:pt x="17" y="4"/>
                    </a:moveTo>
                    <a:cubicBezTo>
                      <a:pt x="14" y="4"/>
                      <a:pt x="11" y="5"/>
                      <a:pt x="9" y="7"/>
                    </a:cubicBezTo>
                    <a:cubicBezTo>
                      <a:pt x="4" y="12"/>
                      <a:pt x="4" y="19"/>
                      <a:pt x="9" y="24"/>
                    </a:cubicBezTo>
                    <a:cubicBezTo>
                      <a:pt x="11" y="26"/>
                      <a:pt x="14" y="27"/>
                      <a:pt x="17" y="27"/>
                    </a:cubicBezTo>
                    <a:cubicBezTo>
                      <a:pt x="20" y="27"/>
                      <a:pt x="23" y="26"/>
                      <a:pt x="25" y="24"/>
                    </a:cubicBezTo>
                    <a:cubicBezTo>
                      <a:pt x="30" y="19"/>
                      <a:pt x="30" y="12"/>
                      <a:pt x="25" y="7"/>
                    </a:cubicBezTo>
                    <a:cubicBezTo>
                      <a:pt x="23" y="5"/>
                      <a:pt x="20" y="4"/>
                      <a:pt x="17"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2" name="Line 16"/>
              <p:cNvSpPr>
                <a:spLocks noChangeShapeType="1"/>
              </p:cNvSpPr>
              <p:nvPr/>
            </p:nvSpPr>
            <p:spPr bwMode="auto">
              <a:xfrm>
                <a:off x="-4763" y="9525"/>
                <a:ext cx="0" cy="0"/>
              </a:xfrm>
              <a:prstGeom prst="line">
                <a:avLst/>
              </a:prstGeom>
              <a:grpFill/>
              <a:ln w="15" cap="flat">
                <a:solidFill>
                  <a:srgbClr val="FFFFFF"/>
                </a:solidFill>
                <a:prstDash val="solid"/>
                <a:miter lim="800000"/>
                <a:headEnd/>
                <a:tailEnd/>
              </a:ln>
            </p:spPr>
          </p:sp>
          <p:sp>
            <p:nvSpPr>
              <p:cNvPr id="33" name="Freeform 17"/>
              <p:cNvSpPr/>
              <p:nvPr/>
            </p:nvSpPr>
            <p:spPr bwMode="auto">
              <a:xfrm>
                <a:off x="9525" y="1801813"/>
                <a:ext cx="123825" cy="127000"/>
              </a:xfrm>
              <a:custGeom>
                <a:avLst/>
                <a:gdLst/>
                <a:ahLst/>
                <a:cxnLst/>
                <a:rect l="0" t="0" r="r" b="b"/>
                <a:pathLst>
                  <a:path w="78" h="80">
                    <a:moveTo>
                      <a:pt x="6" y="80"/>
                    </a:moveTo>
                    <a:lnTo>
                      <a:pt x="0" y="71"/>
                    </a:lnTo>
                    <a:lnTo>
                      <a:pt x="69" y="0"/>
                    </a:lnTo>
                    <a:lnTo>
                      <a:pt x="78" y="9"/>
                    </a:lnTo>
                    <a:lnTo>
                      <a:pt x="6" y="8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4" name="Freeform 18"/>
              <p:cNvSpPr/>
              <p:nvPr/>
            </p:nvSpPr>
            <p:spPr bwMode="auto">
              <a:xfrm>
                <a:off x="-9525" y="3549650"/>
                <a:ext cx="147638" cy="481013"/>
              </a:xfrm>
              <a:custGeom>
                <a:avLst/>
                <a:gdLst/>
                <a:ahLst/>
                <a:cxnLst/>
                <a:rect l="0" t="0" r="r" b="b"/>
                <a:pathLst>
                  <a:path w="93" h="303">
                    <a:moveTo>
                      <a:pt x="93" y="303"/>
                    </a:moveTo>
                    <a:lnTo>
                      <a:pt x="78" y="303"/>
                    </a:lnTo>
                    <a:lnTo>
                      <a:pt x="78" y="78"/>
                    </a:lnTo>
                    <a:lnTo>
                      <a:pt x="0" y="12"/>
                    </a:lnTo>
                    <a:lnTo>
                      <a:pt x="12" y="0"/>
                    </a:lnTo>
                    <a:lnTo>
                      <a:pt x="93" y="69"/>
                    </a:lnTo>
                    <a:lnTo>
                      <a:pt x="93" y="303"/>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5" name="Freeform 19"/>
              <p:cNvSpPr/>
              <p:nvPr/>
            </p:nvSpPr>
            <p:spPr bwMode="auto">
              <a:xfrm>
                <a:off x="128587" y="1382713"/>
                <a:ext cx="142875" cy="476250"/>
              </a:xfrm>
              <a:custGeom>
                <a:avLst/>
                <a:gdLst/>
                <a:ahLst/>
                <a:cxnLst/>
                <a:rect l="0" t="0" r="r" b="b"/>
                <a:pathLst>
                  <a:path w="90" h="300">
                    <a:moveTo>
                      <a:pt x="90" y="300"/>
                    </a:moveTo>
                    <a:lnTo>
                      <a:pt x="78" y="300"/>
                    </a:lnTo>
                    <a:lnTo>
                      <a:pt x="78" y="84"/>
                    </a:lnTo>
                    <a:lnTo>
                      <a:pt x="0" y="9"/>
                    </a:lnTo>
                    <a:lnTo>
                      <a:pt x="9" y="0"/>
                    </a:lnTo>
                    <a:lnTo>
                      <a:pt x="90" y="81"/>
                    </a:lnTo>
                    <a:lnTo>
                      <a:pt x="90" y="30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6" name="Freeform 20"/>
              <p:cNvSpPr>
                <a:spLocks noEditPoints="1"/>
              </p:cNvSpPr>
              <p:nvPr/>
            </p:nvSpPr>
            <p:spPr bwMode="auto">
              <a:xfrm>
                <a:off x="204787" y="1849438"/>
                <a:ext cx="114300" cy="107950"/>
              </a:xfrm>
              <a:custGeom>
                <a:avLst/>
                <a:gdLst/>
                <a:ahLst/>
                <a:cxnLst/>
                <a:rect l="0" t="0" r="r" b="b"/>
                <a:pathLst>
                  <a:path w="24" h="23">
                    <a:moveTo>
                      <a:pt x="12" y="23"/>
                    </a:moveTo>
                    <a:cubicBezTo>
                      <a:pt x="6" y="23"/>
                      <a:pt x="0" y="18"/>
                      <a:pt x="0" y="12"/>
                    </a:cubicBezTo>
                    <a:cubicBezTo>
                      <a:pt x="0" y="5"/>
                      <a:pt x="6" y="0"/>
                      <a:pt x="12" y="0"/>
                    </a:cubicBezTo>
                    <a:cubicBezTo>
                      <a:pt x="18" y="0"/>
                      <a:pt x="24" y="5"/>
                      <a:pt x="24" y="12"/>
                    </a:cubicBezTo>
                    <a:cubicBezTo>
                      <a:pt x="24" y="18"/>
                      <a:pt x="18" y="23"/>
                      <a:pt x="12" y="23"/>
                    </a:cubicBezTo>
                    <a:close/>
                    <a:moveTo>
                      <a:pt x="12" y="4"/>
                    </a:moveTo>
                    <a:cubicBezTo>
                      <a:pt x="8" y="4"/>
                      <a:pt x="4" y="8"/>
                      <a:pt x="4" y="12"/>
                    </a:cubicBezTo>
                    <a:cubicBezTo>
                      <a:pt x="4" y="16"/>
                      <a:pt x="8" y="19"/>
                      <a:pt x="12" y="19"/>
                    </a:cubicBezTo>
                    <a:cubicBezTo>
                      <a:pt x="16" y="19"/>
                      <a:pt x="20" y="16"/>
                      <a:pt x="20" y="12"/>
                    </a:cubicBezTo>
                    <a:cubicBezTo>
                      <a:pt x="20" y="8"/>
                      <a:pt x="16" y="4"/>
                      <a:pt x="12"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7" name="Rectangle 21"/>
              <p:cNvSpPr>
                <a:spLocks noChangeArrowheads="1"/>
              </p:cNvSpPr>
              <p:nvPr/>
            </p:nvSpPr>
            <p:spPr bwMode="auto">
              <a:xfrm>
                <a:off x="133350" y="4662488"/>
                <a:ext cx="23813" cy="2181225"/>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38" name="Freeform 22"/>
              <p:cNvSpPr/>
              <p:nvPr/>
            </p:nvSpPr>
            <p:spPr bwMode="auto">
              <a:xfrm>
                <a:off x="223837" y="5041900"/>
                <a:ext cx="369888" cy="1801813"/>
              </a:xfrm>
              <a:custGeom>
                <a:avLst/>
                <a:gdLst/>
                <a:ahLst/>
                <a:cxnLst/>
                <a:rect l="0" t="0" r="r" b="b"/>
                <a:pathLst>
                  <a:path w="233" h="1135">
                    <a:moveTo>
                      <a:pt x="15" y="1135"/>
                    </a:moveTo>
                    <a:lnTo>
                      <a:pt x="0" y="1135"/>
                    </a:lnTo>
                    <a:lnTo>
                      <a:pt x="0" y="515"/>
                    </a:lnTo>
                    <a:lnTo>
                      <a:pt x="0" y="512"/>
                    </a:lnTo>
                    <a:lnTo>
                      <a:pt x="218" y="0"/>
                    </a:lnTo>
                    <a:lnTo>
                      <a:pt x="233" y="6"/>
                    </a:lnTo>
                    <a:lnTo>
                      <a:pt x="15" y="518"/>
                    </a:lnTo>
                    <a:lnTo>
                      <a:pt x="15" y="113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9" name="Freeform 23"/>
              <p:cNvSpPr>
                <a:spLocks noEditPoints="1"/>
              </p:cNvSpPr>
              <p:nvPr/>
            </p:nvSpPr>
            <p:spPr bwMode="auto">
              <a:xfrm>
                <a:off x="52387"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0" name="Freeform 24"/>
              <p:cNvSpPr/>
              <p:nvPr/>
            </p:nvSpPr>
            <p:spPr bwMode="auto">
              <a:xfrm>
                <a:off x="-14288" y="5627688"/>
                <a:ext cx="85725" cy="1216025"/>
              </a:xfrm>
              <a:custGeom>
                <a:avLst/>
                <a:gdLst/>
                <a:ahLst/>
                <a:cxnLst/>
                <a:rect l="0" t="0" r="r" b="b"/>
                <a:pathLst>
                  <a:path w="54" h="766">
                    <a:moveTo>
                      <a:pt x="54" y="766"/>
                    </a:moveTo>
                    <a:lnTo>
                      <a:pt x="36" y="766"/>
                    </a:lnTo>
                    <a:lnTo>
                      <a:pt x="36" y="149"/>
                    </a:lnTo>
                    <a:lnTo>
                      <a:pt x="0" y="3"/>
                    </a:lnTo>
                    <a:lnTo>
                      <a:pt x="18" y="0"/>
                    </a:lnTo>
                    <a:lnTo>
                      <a:pt x="54" y="146"/>
                    </a:lnTo>
                    <a:lnTo>
                      <a:pt x="54" y="766"/>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1" name="Freeform 25"/>
              <p:cNvSpPr>
                <a:spLocks noEditPoints="1"/>
              </p:cNvSpPr>
              <p:nvPr/>
            </p:nvSpPr>
            <p:spPr bwMode="auto">
              <a:xfrm>
                <a:off x="527050" y="48672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2" name="Freeform 26"/>
              <p:cNvSpPr/>
              <p:nvPr/>
            </p:nvSpPr>
            <p:spPr bwMode="auto">
              <a:xfrm>
                <a:off x="309562" y="5422900"/>
                <a:ext cx="374650" cy="1425575"/>
              </a:xfrm>
              <a:custGeom>
                <a:avLst/>
                <a:gdLst/>
                <a:ahLst/>
                <a:cxnLst/>
                <a:rect l="0" t="0" r="r" b="b"/>
                <a:pathLst>
                  <a:path w="236" h="898">
                    <a:moveTo>
                      <a:pt x="18" y="898"/>
                    </a:moveTo>
                    <a:lnTo>
                      <a:pt x="0" y="898"/>
                    </a:lnTo>
                    <a:lnTo>
                      <a:pt x="0" y="515"/>
                    </a:lnTo>
                    <a:lnTo>
                      <a:pt x="3" y="512"/>
                    </a:lnTo>
                    <a:lnTo>
                      <a:pt x="221" y="0"/>
                    </a:lnTo>
                    <a:lnTo>
                      <a:pt x="236" y="6"/>
                    </a:lnTo>
                    <a:lnTo>
                      <a:pt x="18" y="518"/>
                    </a:lnTo>
                    <a:lnTo>
                      <a:pt x="18" y="898"/>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3" name="Freeform 27"/>
              <p:cNvSpPr/>
              <p:nvPr/>
            </p:nvSpPr>
            <p:spPr bwMode="auto">
              <a:xfrm>
                <a:off x="569912" y="5945188"/>
                <a:ext cx="152400" cy="912813"/>
              </a:xfrm>
              <a:custGeom>
                <a:avLst/>
                <a:gdLst/>
                <a:ahLst/>
                <a:cxnLst/>
                <a:rect l="0" t="0" r="r" b="b"/>
                <a:pathLst>
                  <a:path w="96" h="575">
                    <a:moveTo>
                      <a:pt x="15" y="575"/>
                    </a:moveTo>
                    <a:lnTo>
                      <a:pt x="0" y="569"/>
                    </a:lnTo>
                    <a:lnTo>
                      <a:pt x="81" y="383"/>
                    </a:lnTo>
                    <a:lnTo>
                      <a:pt x="81" y="0"/>
                    </a:lnTo>
                    <a:lnTo>
                      <a:pt x="96" y="0"/>
                    </a:lnTo>
                    <a:lnTo>
                      <a:pt x="96" y="386"/>
                    </a:lnTo>
                    <a:lnTo>
                      <a:pt x="15" y="57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4" name="Freeform 28"/>
              <p:cNvSpPr>
                <a:spLocks noEditPoints="1"/>
              </p:cNvSpPr>
              <p:nvPr/>
            </p:nvSpPr>
            <p:spPr bwMode="auto">
              <a:xfrm>
                <a:off x="612775" y="52466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5" name="Freeform 29"/>
              <p:cNvSpPr>
                <a:spLocks noEditPoints="1"/>
              </p:cNvSpPr>
              <p:nvPr/>
            </p:nvSpPr>
            <p:spPr bwMode="auto">
              <a:xfrm>
                <a:off x="612775" y="57642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6" name="Freeform 30"/>
              <p:cNvSpPr/>
              <p:nvPr/>
            </p:nvSpPr>
            <p:spPr bwMode="auto">
              <a:xfrm>
                <a:off x="669925" y="6330950"/>
                <a:ext cx="417513" cy="517525"/>
              </a:xfrm>
              <a:custGeom>
                <a:avLst/>
                <a:gdLst/>
                <a:ahLst/>
                <a:cxnLst/>
                <a:rect l="0" t="0" r="r" b="b"/>
                <a:pathLst>
                  <a:path w="263" h="326">
                    <a:moveTo>
                      <a:pt x="15" y="326"/>
                    </a:moveTo>
                    <a:lnTo>
                      <a:pt x="0" y="320"/>
                    </a:lnTo>
                    <a:lnTo>
                      <a:pt x="45" y="206"/>
                    </a:lnTo>
                    <a:lnTo>
                      <a:pt x="48" y="206"/>
                    </a:lnTo>
                    <a:lnTo>
                      <a:pt x="254" y="0"/>
                    </a:lnTo>
                    <a:lnTo>
                      <a:pt x="263" y="12"/>
                    </a:lnTo>
                    <a:lnTo>
                      <a:pt x="60" y="215"/>
                    </a:lnTo>
                    <a:lnTo>
                      <a:pt x="15" y="326"/>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7" name="Freeform 31"/>
              <p:cNvSpPr>
                <a:spLocks noEditPoints="1"/>
              </p:cNvSpPr>
              <p:nvPr/>
            </p:nvSpPr>
            <p:spPr bwMode="auto">
              <a:xfrm>
                <a:off x="1049337" y="6221413"/>
                <a:ext cx="157163" cy="147638"/>
              </a:xfrm>
              <a:custGeom>
                <a:avLst/>
                <a:gdLst/>
                <a:ahLst/>
                <a:cxnLst/>
                <a:rect l="0" t="0" r="r" b="b"/>
                <a:pathLst>
                  <a:path w="33" h="31">
                    <a:moveTo>
                      <a:pt x="16" y="31"/>
                    </a:moveTo>
                    <a:cubicBezTo>
                      <a:pt x="12" y="31"/>
                      <a:pt x="8" y="29"/>
                      <a:pt x="5" y="26"/>
                    </a:cubicBezTo>
                    <a:cubicBezTo>
                      <a:pt x="2" y="24"/>
                      <a:pt x="0" y="20"/>
                      <a:pt x="0" y="15"/>
                    </a:cubicBezTo>
                    <a:cubicBezTo>
                      <a:pt x="0" y="11"/>
                      <a:pt x="2" y="7"/>
                      <a:pt x="5" y="4"/>
                    </a:cubicBezTo>
                    <a:cubicBezTo>
                      <a:pt x="8" y="1"/>
                      <a:pt x="12" y="0"/>
                      <a:pt x="16" y="0"/>
                    </a:cubicBezTo>
                    <a:cubicBezTo>
                      <a:pt x="20" y="0"/>
                      <a:pt x="24" y="1"/>
                      <a:pt x="27" y="4"/>
                    </a:cubicBezTo>
                    <a:cubicBezTo>
                      <a:pt x="33" y="10"/>
                      <a:pt x="33" y="20"/>
                      <a:pt x="27" y="26"/>
                    </a:cubicBezTo>
                    <a:cubicBezTo>
                      <a:pt x="24" y="29"/>
                      <a:pt x="20" y="31"/>
                      <a:pt x="16" y="31"/>
                    </a:cubicBezTo>
                    <a:close/>
                    <a:moveTo>
                      <a:pt x="16" y="4"/>
                    </a:moveTo>
                    <a:cubicBezTo>
                      <a:pt x="13" y="4"/>
                      <a:pt x="10" y="5"/>
                      <a:pt x="8" y="7"/>
                    </a:cubicBezTo>
                    <a:cubicBezTo>
                      <a:pt x="6" y="9"/>
                      <a:pt x="4" y="12"/>
                      <a:pt x="4" y="15"/>
                    </a:cubicBezTo>
                    <a:cubicBezTo>
                      <a:pt x="4" y="19"/>
                      <a:pt x="6" y="21"/>
                      <a:pt x="8" y="24"/>
                    </a:cubicBezTo>
                    <a:cubicBezTo>
                      <a:pt x="10" y="26"/>
                      <a:pt x="13" y="27"/>
                      <a:pt x="16" y="27"/>
                    </a:cubicBezTo>
                    <a:cubicBezTo>
                      <a:pt x="19" y="27"/>
                      <a:pt x="22" y="26"/>
                      <a:pt x="24" y="24"/>
                    </a:cubicBezTo>
                    <a:cubicBezTo>
                      <a:pt x="29" y="19"/>
                      <a:pt x="29" y="12"/>
                      <a:pt x="24" y="7"/>
                    </a:cubicBezTo>
                    <a:cubicBezTo>
                      <a:pt x="22" y="5"/>
                      <a:pt x="19" y="4"/>
                      <a:pt x="16"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grpSp>
        <p:grpSp>
          <p:nvGrpSpPr>
            <p:cNvPr id="10" name="Group 9"/>
            <p:cNvGrpSpPr/>
            <p:nvPr/>
          </p:nvGrpSpPr>
          <p:grpSpPr>
            <a:xfrm>
              <a:off x="11364912" y="0"/>
              <a:ext cx="674688" cy="6848476"/>
              <a:chOff x="11364912" y="0"/>
              <a:chExt cx="674688" cy="6848476"/>
            </a:xfrm>
            <a:gradFill flip="none" rotWithShape="1">
              <a:gsLst>
                <a:gs pos="0">
                  <a:schemeClr val="tx2">
                    <a:alpha val="80000"/>
                  </a:schemeClr>
                </a:gs>
                <a:gs pos="100000">
                  <a:schemeClr val="bg2">
                    <a:lumMod val="60000"/>
                    <a:lumOff val="40000"/>
                    <a:alpha val="60000"/>
                  </a:schemeClr>
                </a:gs>
              </a:gsLst>
              <a:lin ang="5400000" scaled="0"/>
              <a:tileRect/>
            </a:gradFill>
          </p:grpSpPr>
          <p:sp>
            <p:nvSpPr>
              <p:cNvPr id="11" name="Freeform 32"/>
              <p:cNvSpPr/>
              <p:nvPr/>
            </p:nvSpPr>
            <p:spPr bwMode="auto">
              <a:xfrm>
                <a:off x="11483975" y="0"/>
                <a:ext cx="417513" cy="512763"/>
              </a:xfrm>
              <a:custGeom>
                <a:avLst/>
                <a:gdLst/>
                <a:ahLst/>
                <a:cxnLst/>
                <a:rect l="0" t="0" r="r" b="b"/>
                <a:pathLst>
                  <a:path w="263" h="323">
                    <a:moveTo>
                      <a:pt x="12" y="323"/>
                    </a:moveTo>
                    <a:lnTo>
                      <a:pt x="0" y="314"/>
                    </a:lnTo>
                    <a:lnTo>
                      <a:pt x="203" y="108"/>
                    </a:lnTo>
                    <a:lnTo>
                      <a:pt x="248" y="0"/>
                    </a:lnTo>
                    <a:lnTo>
                      <a:pt x="263" y="6"/>
                    </a:lnTo>
                    <a:lnTo>
                      <a:pt x="218" y="117"/>
                    </a:lnTo>
                    <a:lnTo>
                      <a:pt x="218" y="117"/>
                    </a:lnTo>
                    <a:lnTo>
                      <a:pt x="12" y="323"/>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2" name="Freeform 33"/>
              <p:cNvSpPr>
                <a:spLocks noEditPoints="1"/>
              </p:cNvSpPr>
              <p:nvPr/>
            </p:nvSpPr>
            <p:spPr bwMode="auto">
              <a:xfrm>
                <a:off x="11364912" y="474663"/>
                <a:ext cx="157163" cy="152400"/>
              </a:xfrm>
              <a:custGeom>
                <a:avLst/>
                <a:gdLst/>
                <a:ahLst/>
                <a:cxnLst/>
                <a:rect l="0" t="0" r="r" b="b"/>
                <a:pathLst>
                  <a:path w="33" h="32">
                    <a:moveTo>
                      <a:pt x="17" y="32"/>
                    </a:moveTo>
                    <a:cubicBezTo>
                      <a:pt x="13" y="32"/>
                      <a:pt x="9" y="30"/>
                      <a:pt x="6" y="27"/>
                    </a:cubicBezTo>
                    <a:cubicBezTo>
                      <a:pt x="0" y="21"/>
                      <a:pt x="0" y="11"/>
                      <a:pt x="6" y="5"/>
                    </a:cubicBezTo>
                    <a:cubicBezTo>
                      <a:pt x="9" y="2"/>
                      <a:pt x="13" y="0"/>
                      <a:pt x="17" y="0"/>
                    </a:cubicBezTo>
                    <a:cubicBezTo>
                      <a:pt x="21" y="0"/>
                      <a:pt x="25" y="2"/>
                      <a:pt x="28" y="5"/>
                    </a:cubicBezTo>
                    <a:cubicBezTo>
                      <a:pt x="31" y="8"/>
                      <a:pt x="33" y="12"/>
                      <a:pt x="33" y="16"/>
                    </a:cubicBezTo>
                    <a:cubicBezTo>
                      <a:pt x="33" y="20"/>
                      <a:pt x="31" y="24"/>
                      <a:pt x="28" y="27"/>
                    </a:cubicBezTo>
                    <a:cubicBezTo>
                      <a:pt x="25" y="30"/>
                      <a:pt x="21" y="32"/>
                      <a:pt x="17" y="32"/>
                    </a:cubicBezTo>
                    <a:close/>
                    <a:moveTo>
                      <a:pt x="17" y="4"/>
                    </a:moveTo>
                    <a:cubicBezTo>
                      <a:pt x="14" y="4"/>
                      <a:pt x="11" y="6"/>
                      <a:pt x="9" y="8"/>
                    </a:cubicBezTo>
                    <a:cubicBezTo>
                      <a:pt x="4" y="12"/>
                      <a:pt x="4" y="20"/>
                      <a:pt x="9" y="24"/>
                    </a:cubicBezTo>
                    <a:cubicBezTo>
                      <a:pt x="11" y="27"/>
                      <a:pt x="14" y="28"/>
                      <a:pt x="17" y="28"/>
                    </a:cubicBezTo>
                    <a:cubicBezTo>
                      <a:pt x="20" y="28"/>
                      <a:pt x="23" y="27"/>
                      <a:pt x="26" y="24"/>
                    </a:cubicBezTo>
                    <a:cubicBezTo>
                      <a:pt x="30" y="20"/>
                      <a:pt x="30" y="12"/>
                      <a:pt x="26" y="8"/>
                    </a:cubicBezTo>
                    <a:cubicBezTo>
                      <a:pt x="23" y="6"/>
                      <a:pt x="20" y="4"/>
                      <a:pt x="17"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3" name="Freeform 34"/>
              <p:cNvSpPr>
                <a:spLocks noEditPoints="1"/>
              </p:cNvSpPr>
              <p:nvPr/>
            </p:nvSpPr>
            <p:spPr bwMode="auto">
              <a:xfrm>
                <a:off x="11631612" y="1539875"/>
                <a:ext cx="188913"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4" name="Freeform 35"/>
              <p:cNvSpPr/>
              <p:nvPr/>
            </p:nvSpPr>
            <p:spPr bwMode="auto">
              <a:xfrm>
                <a:off x="11531600" y="5694363"/>
                <a:ext cx="298450" cy="1154113"/>
              </a:xfrm>
              <a:custGeom>
                <a:avLst/>
                <a:gdLst/>
                <a:ahLst/>
                <a:cxnLst/>
                <a:rect l="0" t="0" r="r" b="b"/>
                <a:pathLst>
                  <a:path w="188" h="727">
                    <a:moveTo>
                      <a:pt x="15" y="727"/>
                    </a:moveTo>
                    <a:lnTo>
                      <a:pt x="0" y="727"/>
                    </a:lnTo>
                    <a:lnTo>
                      <a:pt x="0" y="407"/>
                    </a:lnTo>
                    <a:lnTo>
                      <a:pt x="0" y="407"/>
                    </a:lnTo>
                    <a:lnTo>
                      <a:pt x="176" y="0"/>
                    </a:lnTo>
                    <a:lnTo>
                      <a:pt x="188" y="6"/>
                    </a:lnTo>
                    <a:lnTo>
                      <a:pt x="15" y="410"/>
                    </a:lnTo>
                    <a:lnTo>
                      <a:pt x="15" y="727"/>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5" name="Freeform 36"/>
              <p:cNvSpPr>
                <a:spLocks noEditPoints="1"/>
              </p:cNvSpPr>
              <p:nvPr/>
            </p:nvSpPr>
            <p:spPr bwMode="auto">
              <a:xfrm>
                <a:off x="11772900" y="5551488"/>
                <a:ext cx="157163" cy="155575"/>
              </a:xfrm>
              <a:custGeom>
                <a:avLst/>
                <a:gdLst/>
                <a:ahLst/>
                <a:cxnLst/>
                <a:rect l="0" t="0" r="r" b="b"/>
                <a:pathLst>
                  <a:path w="33" h="33">
                    <a:moveTo>
                      <a:pt x="17" y="33"/>
                    </a:moveTo>
                    <a:cubicBezTo>
                      <a:pt x="8" y="33"/>
                      <a:pt x="0" y="25"/>
                      <a:pt x="0" y="16"/>
                    </a:cubicBezTo>
                    <a:cubicBezTo>
                      <a:pt x="0" y="7"/>
                      <a:pt x="8" y="0"/>
                      <a:pt x="17" y="0"/>
                    </a:cubicBezTo>
                    <a:cubicBezTo>
                      <a:pt x="26" y="0"/>
                      <a:pt x="33" y="7"/>
                      <a:pt x="33" y="16"/>
                    </a:cubicBezTo>
                    <a:cubicBezTo>
                      <a:pt x="33" y="25"/>
                      <a:pt x="26" y="33"/>
                      <a:pt x="17" y="33"/>
                    </a:cubicBezTo>
                    <a:close/>
                    <a:moveTo>
                      <a:pt x="17" y="4"/>
                    </a:moveTo>
                    <a:cubicBezTo>
                      <a:pt x="10" y="4"/>
                      <a:pt x="4" y="9"/>
                      <a:pt x="4" y="16"/>
                    </a:cubicBezTo>
                    <a:cubicBezTo>
                      <a:pt x="4" y="23"/>
                      <a:pt x="10" y="29"/>
                      <a:pt x="17" y="29"/>
                    </a:cubicBezTo>
                    <a:cubicBezTo>
                      <a:pt x="23" y="29"/>
                      <a:pt x="29" y="23"/>
                      <a:pt x="29" y="16"/>
                    </a:cubicBezTo>
                    <a:cubicBezTo>
                      <a:pt x="29" y="9"/>
                      <a:pt x="23" y="4"/>
                      <a:pt x="17"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6" name="Freeform 37"/>
              <p:cNvSpPr/>
              <p:nvPr/>
            </p:nvSpPr>
            <p:spPr bwMode="auto">
              <a:xfrm>
                <a:off x="11710987" y="4763"/>
                <a:ext cx="304800" cy="1544638"/>
              </a:xfrm>
              <a:custGeom>
                <a:avLst/>
                <a:gdLst/>
                <a:ahLst/>
                <a:cxnLst/>
                <a:rect l="0" t="0" r="r" b="b"/>
                <a:pathLst>
                  <a:path w="192" h="973">
                    <a:moveTo>
                      <a:pt x="15" y="973"/>
                    </a:moveTo>
                    <a:lnTo>
                      <a:pt x="0" y="973"/>
                    </a:lnTo>
                    <a:lnTo>
                      <a:pt x="0" y="790"/>
                    </a:lnTo>
                    <a:lnTo>
                      <a:pt x="174" y="614"/>
                    </a:lnTo>
                    <a:lnTo>
                      <a:pt x="174" y="0"/>
                    </a:lnTo>
                    <a:lnTo>
                      <a:pt x="192" y="0"/>
                    </a:lnTo>
                    <a:lnTo>
                      <a:pt x="192" y="620"/>
                    </a:lnTo>
                    <a:lnTo>
                      <a:pt x="15" y="796"/>
                    </a:lnTo>
                    <a:lnTo>
                      <a:pt x="15" y="973"/>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7" name="Freeform 38"/>
              <p:cNvSpPr>
                <a:spLocks noEditPoints="1"/>
              </p:cNvSpPr>
              <p:nvPr/>
            </p:nvSpPr>
            <p:spPr bwMode="auto">
              <a:xfrm>
                <a:off x="11636375" y="4867275"/>
                <a:ext cx="188913"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8" name="Freeform 39"/>
              <p:cNvSpPr/>
              <p:nvPr/>
            </p:nvSpPr>
            <p:spPr bwMode="auto">
              <a:xfrm>
                <a:off x="11441112" y="5046663"/>
                <a:ext cx="307975" cy="1801813"/>
              </a:xfrm>
              <a:custGeom>
                <a:avLst/>
                <a:gdLst/>
                <a:ahLst/>
                <a:cxnLst/>
                <a:rect l="0" t="0" r="r" b="b"/>
                <a:pathLst>
                  <a:path w="194" h="1135">
                    <a:moveTo>
                      <a:pt x="18" y="1135"/>
                    </a:moveTo>
                    <a:lnTo>
                      <a:pt x="0" y="1135"/>
                    </a:lnTo>
                    <a:lnTo>
                      <a:pt x="0" y="354"/>
                    </a:lnTo>
                    <a:lnTo>
                      <a:pt x="176" y="177"/>
                    </a:lnTo>
                    <a:lnTo>
                      <a:pt x="176" y="0"/>
                    </a:lnTo>
                    <a:lnTo>
                      <a:pt x="194" y="0"/>
                    </a:lnTo>
                    <a:lnTo>
                      <a:pt x="194" y="183"/>
                    </a:lnTo>
                    <a:lnTo>
                      <a:pt x="18" y="360"/>
                    </a:lnTo>
                    <a:lnTo>
                      <a:pt x="18" y="113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9" name="Freeform 40"/>
              <p:cNvSpPr>
                <a:spLocks noEditPoints="1"/>
              </p:cNvSpPr>
              <p:nvPr/>
            </p:nvSpPr>
            <p:spPr bwMode="auto">
              <a:xfrm>
                <a:off x="11849100" y="64166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0" name="Rectangle 41"/>
              <p:cNvSpPr>
                <a:spLocks noChangeArrowheads="1"/>
              </p:cNvSpPr>
              <p:nvPr/>
            </p:nvSpPr>
            <p:spPr bwMode="auto">
              <a:xfrm>
                <a:off x="11939587" y="6596063"/>
                <a:ext cx="23813" cy="252413"/>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grpSp>
      </p:grpSp>
      <p:sp>
        <p:nvSpPr>
          <p:cNvPr id="2" name="Title Placeholder 1"/>
          <p:cNvSpPr>
            <a:spLocks noGrp="1"/>
          </p:cNvSpPr>
          <p:nvPr>
            <p:ph type="title"/>
          </p:nvPr>
        </p:nvSpPr>
        <p:spPr>
          <a:xfrm>
            <a:off x="1141413" y="618518"/>
            <a:ext cx="9905998" cy="1478570"/>
          </a:xfrm>
          <a:prstGeom prst="rect">
            <a:avLst/>
          </a:prstGeom>
        </p:spPr>
        <p:txBody>
          <a:bodyPr vert="horz" lIns="91440" tIns="45720" rIns="91440" bIns="45720" rtlCol="0" anchor="ctr">
            <a:normAutofit/>
          </a:bodyPr>
          <a:lstStyle/>
          <a:p>
            <a:endParaRPr lang="en-US" dirty="0"/>
          </a:p>
        </p:txBody>
      </p:sp>
      <p:sp>
        <p:nvSpPr>
          <p:cNvPr id="3" name="Text Placeholder 2"/>
          <p:cNvSpPr>
            <a:spLocks noGrp="1"/>
          </p:cNvSpPr>
          <p:nvPr>
            <p:ph type="body" idx="1"/>
          </p:nvPr>
        </p:nvSpPr>
        <p:spPr>
          <a:xfrm>
            <a:off x="1141412" y="2249487"/>
            <a:ext cx="9905999" cy="3541714"/>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456921" y="5883276"/>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E722F4C8-42B2-467B-BF2D-B77D4A37CB10}" type="datetimeFigureOut">
              <a:rPr lang="en-US" smtClean="0"/>
              <a:t>3/13/2017</a:t>
            </a:fld>
            <a:endParaRPr lang="en-US"/>
          </a:p>
        </p:txBody>
      </p:sp>
      <p:sp>
        <p:nvSpPr>
          <p:cNvPr id="5" name="Footer Placeholder 4"/>
          <p:cNvSpPr>
            <a:spLocks noGrp="1"/>
          </p:cNvSpPr>
          <p:nvPr>
            <p:ph type="ftr" sz="quarter" idx="3"/>
          </p:nvPr>
        </p:nvSpPr>
        <p:spPr>
          <a:xfrm>
            <a:off x="1141411" y="5883275"/>
            <a:ext cx="6239309" cy="365125"/>
          </a:xfrm>
          <a:prstGeom prst="rect">
            <a:avLst/>
          </a:prstGeom>
        </p:spPr>
        <p:txBody>
          <a:bodyPr vert="horz" lIns="91440" tIns="45720" rIns="91440" bIns="45720" rtlCol="0" anchor="ctr"/>
          <a:lstStyle>
            <a:lvl1pPr algn="l">
              <a:defRPr sz="1050" cap="all" baseline="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10276321" y="5883274"/>
            <a:ext cx="771089"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856B91A4-8D7C-40B9-92D4-800A15F34CAF}" type="slidenum">
              <a:rPr lang="en-US" smtClean="0"/>
              <a:t>‹#›</a:t>
            </a:fld>
            <a:endParaRPr lang="en-US"/>
          </a:p>
        </p:txBody>
      </p:sp>
    </p:spTree>
    <p:extLst>
      <p:ext uri="{BB962C8B-B14F-4D97-AF65-F5344CB8AC3E}">
        <p14:creationId xmlns:p14="http://schemas.microsoft.com/office/powerpoint/2010/main" val="3751526132"/>
      </p:ext>
    </p:extLst>
  </p:cSld>
  <p:clrMap bg1="dk1" tx1="lt1" bg2="dk2" tx2="lt2" accent1="accent1" accent2="accent2" accent3="accent3" accent4="accent4" accent5="accent5" accent6="accent6" hlink="hlink" folHlink="folHlink"/>
  <p:sldLayoutIdLst>
    <p:sldLayoutId id="2147483737" r:id="rId1"/>
    <p:sldLayoutId id="2147483738" r:id="rId2"/>
    <p:sldLayoutId id="2147483739" r:id="rId3"/>
    <p:sldLayoutId id="2147483740" r:id="rId4"/>
    <p:sldLayoutId id="2147483741" r:id="rId5"/>
    <p:sldLayoutId id="2147483742" r:id="rId6"/>
    <p:sldLayoutId id="2147483743" r:id="rId7"/>
    <p:sldLayoutId id="2147483744" r:id="rId8"/>
    <p:sldLayoutId id="2147483745" r:id="rId9"/>
    <p:sldLayoutId id="2147483746" r:id="rId10"/>
    <p:sldLayoutId id="2147483747" r:id="rId11"/>
    <p:sldLayoutId id="2147483748" r:id="rId12"/>
    <p:sldLayoutId id="2147483749" r:id="rId13"/>
    <p:sldLayoutId id="2147483750" r:id="rId14"/>
    <p:sldLayoutId id="2147483751" r:id="rId15"/>
    <p:sldLayoutId id="2147483752" r:id="rId16"/>
    <p:sldLayoutId id="2147483753" r:id="rId17"/>
  </p:sldLayoutIdLst>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xStyles>
    <p:titleStyle>
      <a:lvl1pPr algn="l" defTabSz="914400" rtl="0" eaLnBrk="1" latinLnBrk="0" hangingPunct="1">
        <a:lnSpc>
          <a:spcPct val="90000"/>
        </a:lnSpc>
        <a:spcBef>
          <a:spcPct val="0"/>
        </a:spcBef>
        <a:buNone/>
        <a:defRPr sz="3600" kern="1200" cap="all" baseline="0">
          <a:solidFill>
            <a:schemeClr val="tx1"/>
          </a:solidFill>
          <a:latin typeface="+mj-lt"/>
          <a:ea typeface="+mj-ea"/>
          <a:cs typeface="+mj-cs"/>
        </a:defRPr>
      </a:lvl1pPr>
    </p:titleStyle>
    <p:bodyStyle>
      <a:lvl1pPr marL="228600" indent="-228600" algn="l" defTabSz="914400" rtl="0" eaLnBrk="1" latinLnBrk="0" hangingPunct="1">
        <a:lnSpc>
          <a:spcPct val="120000"/>
        </a:lnSpc>
        <a:spcBef>
          <a:spcPts val="1000"/>
        </a:spcBef>
        <a:buSzPct val="125000"/>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20000"/>
        </a:lnSpc>
        <a:spcBef>
          <a:spcPts val="500"/>
        </a:spcBef>
        <a:buSzPct val="125000"/>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20000"/>
        </a:lnSpc>
        <a:spcBef>
          <a:spcPts val="500"/>
        </a:spcBef>
        <a:buSzPct val="125000"/>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20000"/>
        </a:lnSpc>
        <a:spcBef>
          <a:spcPts val="500"/>
        </a:spcBef>
        <a:buSzPct val="125000"/>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20000"/>
        </a:lnSpc>
        <a:spcBef>
          <a:spcPts val="500"/>
        </a:spcBef>
        <a:buSzPct val="125000"/>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slide" Target="slide3.xml"/><Relationship Id="rId3" Type="http://schemas.openxmlformats.org/officeDocument/2006/relationships/image" Target="../media/image6.png"/><Relationship Id="rId7" Type="http://schemas.openxmlformats.org/officeDocument/2006/relationships/image" Target="../media/image9.svg"/><Relationship Id="rId2" Type="http://schemas.openxmlformats.org/officeDocument/2006/relationships/slide" Target="slide4.xml"/><Relationship Id="rId1" Type="http://schemas.openxmlformats.org/officeDocument/2006/relationships/slideLayout" Target="../slideLayouts/slideLayout7.xml"/><Relationship Id="rId6" Type="http://schemas.openxmlformats.org/officeDocument/2006/relationships/image" Target="../media/image8.png"/><Relationship Id="rId11" Type="http://schemas.openxmlformats.org/officeDocument/2006/relationships/slide" Target="slide5.xml"/><Relationship Id="rId5" Type="http://schemas.openxmlformats.org/officeDocument/2006/relationships/slide" Target="slide2.xml"/><Relationship Id="rId10" Type="http://schemas.openxmlformats.org/officeDocument/2006/relationships/image" Target="../media/image11.svg"/><Relationship Id="rId4" Type="http://schemas.openxmlformats.org/officeDocument/2006/relationships/image" Target="../media/image7.svg"/><Relationship Id="rId9" Type="http://schemas.openxmlformats.org/officeDocument/2006/relationships/image" Target="../media/image10.png"/></Relationships>
</file>

<file path=ppt/slides/_rels/slide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slide" Target="slide1.xml"/><Relationship Id="rId1" Type="http://schemas.openxmlformats.org/officeDocument/2006/relationships/slideLayout" Target="../slideLayouts/slideLayout40.xml"/><Relationship Id="rId4" Type="http://schemas.openxmlformats.org/officeDocument/2006/relationships/image" Target="../media/image13.svg"/></Relationships>
</file>

<file path=ppt/slides/_rels/slide3.xml.rels><?xml version="1.0" encoding="UTF-8" standalone="yes"?>
<Relationships xmlns="http://schemas.openxmlformats.org/package/2006/relationships"><Relationship Id="rId8" Type="http://schemas.openxmlformats.org/officeDocument/2006/relationships/image" Target="../media/image17.jpg"/><Relationship Id="rId3" Type="http://schemas.openxmlformats.org/officeDocument/2006/relationships/image" Target="../media/image12.png"/><Relationship Id="rId7" Type="http://schemas.openxmlformats.org/officeDocument/2006/relationships/image" Target="../media/image16.jpg"/><Relationship Id="rId2" Type="http://schemas.openxmlformats.org/officeDocument/2006/relationships/slide" Target="slide1.xml"/><Relationship Id="rId1" Type="http://schemas.openxmlformats.org/officeDocument/2006/relationships/slideLayout" Target="../slideLayouts/slideLayout40.xml"/><Relationship Id="rId6" Type="http://schemas.openxmlformats.org/officeDocument/2006/relationships/image" Target="../media/image15.jpg"/><Relationship Id="rId5" Type="http://schemas.openxmlformats.org/officeDocument/2006/relationships/image" Target="../media/image14.JPG"/><Relationship Id="rId4" Type="http://schemas.openxmlformats.org/officeDocument/2006/relationships/image" Target="../media/image13.svg"/></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40.xml"/><Relationship Id="rId7" Type="http://schemas.openxmlformats.org/officeDocument/2006/relationships/image" Target="../media/image13.svg"/><Relationship Id="rId2" Type="http://schemas.openxmlformats.org/officeDocument/2006/relationships/audio" Target="../media/media1.MP3"/><Relationship Id="rId1" Type="http://schemas.microsoft.com/office/2007/relationships/media" Target="../media/media1.MP3"/><Relationship Id="rId6" Type="http://schemas.openxmlformats.org/officeDocument/2006/relationships/image" Target="../media/image12.png"/><Relationship Id="rId5" Type="http://schemas.openxmlformats.org/officeDocument/2006/relationships/slide" Target="slide1.xml"/><Relationship Id="rId4" Type="http://schemas.openxmlformats.org/officeDocument/2006/relationships/image" Target="../media/image18.png"/></Relationships>
</file>

<file path=ppt/slides/_rels/slide5.xml.rels><?xml version="1.0" encoding="UTF-8" standalone="yes"?>
<Relationships xmlns="http://schemas.openxmlformats.org/package/2006/relationships"><Relationship Id="rId8" Type="http://schemas.openxmlformats.org/officeDocument/2006/relationships/slide" Target="slide8.xml"/><Relationship Id="rId3" Type="http://schemas.openxmlformats.org/officeDocument/2006/relationships/image" Target="../media/image19.png"/><Relationship Id="rId7" Type="http://schemas.openxmlformats.org/officeDocument/2006/relationships/image" Target="../media/image22.svg"/><Relationship Id="rId2" Type="http://schemas.openxmlformats.org/officeDocument/2006/relationships/slide" Target="slide7.xml"/><Relationship Id="rId1" Type="http://schemas.openxmlformats.org/officeDocument/2006/relationships/slideLayout" Target="../slideLayouts/slideLayout7.xml"/><Relationship Id="rId6" Type="http://schemas.openxmlformats.org/officeDocument/2006/relationships/image" Target="../media/image21.png"/><Relationship Id="rId11" Type="http://schemas.openxmlformats.org/officeDocument/2006/relationships/slide" Target="slide1.xml"/><Relationship Id="rId5" Type="http://schemas.openxmlformats.org/officeDocument/2006/relationships/slide" Target="slide6.xml"/><Relationship Id="rId10" Type="http://schemas.openxmlformats.org/officeDocument/2006/relationships/image" Target="../media/image24.svg"/><Relationship Id="rId4" Type="http://schemas.openxmlformats.org/officeDocument/2006/relationships/image" Target="../media/image20.svg"/><Relationship Id="rId9" Type="http://schemas.openxmlformats.org/officeDocument/2006/relationships/image" Target="../media/image23.png"/></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slide" Target="slide5.xml"/><Relationship Id="rId1" Type="http://schemas.openxmlformats.org/officeDocument/2006/relationships/slideLayout" Target="../slideLayouts/slideLayout23.xml"/><Relationship Id="rId4" Type="http://schemas.openxmlformats.org/officeDocument/2006/relationships/image" Target="../media/image13.svg"/></Relationships>
</file>

<file path=ppt/slides/_rels/slide7.xml.rels><?xml version="1.0" encoding="UTF-8" standalone="yes"?>
<Relationships xmlns="http://schemas.openxmlformats.org/package/2006/relationships"><Relationship Id="rId8" Type="http://schemas.openxmlformats.org/officeDocument/2006/relationships/image" Target="../media/image26.jpeg"/><Relationship Id="rId3" Type="http://schemas.openxmlformats.org/officeDocument/2006/relationships/slideLayout" Target="../slideLayouts/slideLayout23.xml"/><Relationship Id="rId7" Type="http://schemas.openxmlformats.org/officeDocument/2006/relationships/image" Target="../media/image25.jpeg"/><Relationship Id="rId2" Type="http://schemas.openxmlformats.org/officeDocument/2006/relationships/video" Target="https://www.youtube.com/embed/MX_HYL6-0Co" TargetMode="External"/><Relationship Id="rId1" Type="http://schemas.openxmlformats.org/officeDocument/2006/relationships/video" Target="https://www.youtube.com/embed/EfqVnj-sgcc" TargetMode="External"/><Relationship Id="rId6" Type="http://schemas.openxmlformats.org/officeDocument/2006/relationships/image" Target="../media/image13.svg"/><Relationship Id="rId5" Type="http://schemas.openxmlformats.org/officeDocument/2006/relationships/image" Target="../media/image12.png"/><Relationship Id="rId4" Type="http://schemas.openxmlformats.org/officeDocument/2006/relationships/slide" Target="slide5.xml"/></Relationships>
</file>

<file path=ppt/slides/_rels/slide8.xml.rels><?xml version="1.0" encoding="UTF-8" standalone="yes"?>
<Relationships xmlns="http://schemas.openxmlformats.org/package/2006/relationships"><Relationship Id="rId8" Type="http://schemas.openxmlformats.org/officeDocument/2006/relationships/hyperlink" Target="https://youtu.be/MX_HYL6-0Co" TargetMode="External"/><Relationship Id="rId3" Type="http://schemas.openxmlformats.org/officeDocument/2006/relationships/hyperlink" Target="https://commons.wikimedia.org/wiki/File:Kirschbl%C3%BCte_Fr%C3%A4nkische_Schweiz_SK_0001.jpg" TargetMode="External"/><Relationship Id="rId7" Type="http://schemas.openxmlformats.org/officeDocument/2006/relationships/hyperlink" Target="https://youtu.be/EfqVnj-sgcc" TargetMode="External"/><Relationship Id="rId2" Type="http://schemas.openxmlformats.org/officeDocument/2006/relationships/hyperlink" Target="https://commons.wikimedia.org/wiki/File:FrostyMorningInSwinoujscie.JPG" TargetMode="External"/><Relationship Id="rId1" Type="http://schemas.openxmlformats.org/officeDocument/2006/relationships/slideLayout" Target="../slideLayouts/slideLayout23.xml"/><Relationship Id="rId6" Type="http://schemas.openxmlformats.org/officeDocument/2006/relationships/hyperlink" Target="https://archive.org/details/Haydn__Franz_-_String_Quartet_in_F_Major_mvmt_3_" TargetMode="External"/><Relationship Id="rId11" Type="http://schemas.openxmlformats.org/officeDocument/2006/relationships/image" Target="../media/image13.svg"/><Relationship Id="rId5" Type="http://schemas.openxmlformats.org/officeDocument/2006/relationships/hyperlink" Target="https://commons.wikimedia.org/wiki/File:Fagus_sylvatica_JPG2a.jpg" TargetMode="External"/><Relationship Id="rId10" Type="http://schemas.openxmlformats.org/officeDocument/2006/relationships/image" Target="../media/image12.png"/><Relationship Id="rId4" Type="http://schemas.openxmlformats.org/officeDocument/2006/relationships/hyperlink" Target="https://commons.wikimedia.org/wiki/File:Vall%C3%B8_Road.jpg" TargetMode="External"/><Relationship Id="rId9" Type="http://schemas.openxmlformats.org/officeDocument/2006/relationships/slide" Target="slide5.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Rectangle 1"/>
          <p:cNvSpPr/>
          <p:nvPr/>
        </p:nvSpPr>
        <p:spPr>
          <a:xfrm>
            <a:off x="2237185" y="2486025"/>
            <a:ext cx="7717631" cy="1323439"/>
          </a:xfrm>
          <a:prstGeom prst="rect">
            <a:avLst/>
          </a:prstGeom>
          <a:noFill/>
        </p:spPr>
        <p:txBody>
          <a:bodyPr wrap="square" lIns="91440" tIns="45720" rIns="91440" bIns="45720">
            <a:spAutoFit/>
          </a:bodyPr>
          <a:lstStyle/>
          <a:p>
            <a:pPr algn="ctr"/>
            <a:r>
              <a:rPr lang="en-US" sz="8000" b="0" cap="none" spc="0"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t>Welcome!</a:t>
            </a:r>
          </a:p>
        </p:txBody>
      </p:sp>
      <p:pic>
        <p:nvPicPr>
          <p:cNvPr id="8" name="Graphic 7" descr="Headphones">
            <a:hlinkClick r:id="rId2" action="ppaction://hlinksldjump"/>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8740377" y="5522118"/>
            <a:ext cx="1147763" cy="1147763"/>
          </a:xfrm>
          <a:prstGeom prst="rect">
            <a:avLst/>
          </a:prstGeom>
        </p:spPr>
      </p:pic>
      <p:pic>
        <p:nvPicPr>
          <p:cNvPr id="11" name="Graphic 10" descr="Document">
            <a:hlinkClick r:id="rId5" action="ppaction://hlinksldjump"/>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2303859" y="5638799"/>
            <a:ext cx="914400" cy="914400"/>
          </a:xfrm>
          <a:prstGeom prst="rect">
            <a:avLst/>
          </a:prstGeom>
        </p:spPr>
      </p:pic>
      <p:pic>
        <p:nvPicPr>
          <p:cNvPr id="12" name="Graphic 11" descr="Camera">
            <a:hlinkClick r:id="rId8" action="ppaction://hlinksldjump"/>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5522118" y="5638799"/>
            <a:ext cx="914400" cy="914400"/>
          </a:xfrm>
          <a:prstGeom prst="rect">
            <a:avLst/>
          </a:prstGeom>
        </p:spPr>
      </p:pic>
      <p:sp>
        <p:nvSpPr>
          <p:cNvPr id="6" name="Arrow: Right 5">
            <a:hlinkClick r:id="rId11" action="ppaction://hlinksldjump"/>
          </p:cNvPr>
          <p:cNvSpPr/>
          <p:nvPr/>
        </p:nvSpPr>
        <p:spPr>
          <a:xfrm>
            <a:off x="10272713" y="2680751"/>
            <a:ext cx="1919287" cy="1128713"/>
          </a:xfrm>
          <a:prstGeom prst="rightArrow">
            <a:avLst/>
          </a:prstGeom>
          <a:solidFill>
            <a:schemeClr val="tx1">
              <a:lumMod val="75000"/>
              <a:lumOff val="25000"/>
            </a:schemeClr>
          </a:solidFill>
          <a:ln>
            <a:solidFill>
              <a:schemeClr val="bg1"/>
            </a:solidFill>
          </a:ln>
          <a:effectLst>
            <a:glow rad="101600">
              <a:schemeClr val="bg1">
                <a:alpha val="6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15385044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500" advClick="0">
        <p15:prstTrans prst="curtains"/>
      </p:transition>
    </mc:Choice>
    <mc:Fallback xmlns="">
      <p:transition spd="slow" advClick="0">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00063" y="485775"/>
            <a:ext cx="5086350" cy="2862322"/>
          </a:xfrm>
          <a:prstGeom prst="rect">
            <a:avLst/>
          </a:prstGeom>
          <a:noFill/>
        </p:spPr>
        <p:txBody>
          <a:bodyPr wrap="square" rtlCol="0">
            <a:spAutoFit/>
          </a:bodyPr>
          <a:lstStyle/>
          <a:p>
            <a:r>
              <a:rPr lang="en-US" dirty="0">
                <a:solidFill>
                  <a:schemeClr val="bg1"/>
                </a:solidFill>
                <a:effectLst>
                  <a:outerShdw blurRad="38100" dist="38100" dir="2700000" algn="tl">
                    <a:srgbClr val="000000">
                      <a:alpha val="43137"/>
                    </a:srgbClr>
                  </a:outerShdw>
                </a:effectLst>
                <a:latin typeface="Arial Black" panose="020B0A04020102020204" pitchFamily="34" charset="0"/>
              </a:rPr>
              <a:t>Lorem ipsum dolor sit </a:t>
            </a:r>
            <a:r>
              <a:rPr lang="en-US" dirty="0" err="1">
                <a:solidFill>
                  <a:schemeClr val="bg1"/>
                </a:solidFill>
                <a:effectLst>
                  <a:outerShdw blurRad="38100" dist="38100" dir="2700000" algn="tl">
                    <a:srgbClr val="000000">
                      <a:alpha val="43137"/>
                    </a:srgbClr>
                  </a:outerShdw>
                </a:effectLst>
                <a:latin typeface="Arial Black" panose="020B0A04020102020204" pitchFamily="34" charset="0"/>
              </a:rPr>
              <a:t>amet</a:t>
            </a:r>
            <a:r>
              <a:rPr lang="en-US" dirty="0">
                <a:solidFill>
                  <a:schemeClr val="bg1"/>
                </a:solidFill>
                <a:effectLst>
                  <a:outerShdw blurRad="38100" dist="38100" dir="2700000" algn="tl">
                    <a:srgbClr val="000000">
                      <a:alpha val="43137"/>
                    </a:srgbClr>
                  </a:outerShdw>
                </a:effectLst>
                <a:latin typeface="Arial Black" panose="020B0A04020102020204" pitchFamily="34" charset="0"/>
              </a:rPr>
              <a:t>, </a:t>
            </a:r>
            <a:r>
              <a:rPr lang="en-US" dirty="0" err="1">
                <a:solidFill>
                  <a:schemeClr val="bg1"/>
                </a:solidFill>
                <a:effectLst>
                  <a:outerShdw blurRad="38100" dist="38100" dir="2700000" algn="tl">
                    <a:srgbClr val="000000">
                      <a:alpha val="43137"/>
                    </a:srgbClr>
                  </a:outerShdw>
                </a:effectLst>
                <a:latin typeface="Arial Black" panose="020B0A04020102020204" pitchFamily="34" charset="0"/>
              </a:rPr>
              <a:t>consectetur</a:t>
            </a:r>
            <a:r>
              <a:rPr lang="en-US" dirty="0">
                <a:solidFill>
                  <a:schemeClr val="bg1"/>
                </a:solidFill>
                <a:effectLst>
                  <a:outerShdw blurRad="38100" dist="38100" dir="2700000" algn="tl">
                    <a:srgbClr val="000000">
                      <a:alpha val="43137"/>
                    </a:srgbClr>
                  </a:outerShdw>
                </a:effectLst>
                <a:latin typeface="Arial Black" panose="020B0A04020102020204" pitchFamily="34" charset="0"/>
              </a:rPr>
              <a:t> </a:t>
            </a:r>
            <a:r>
              <a:rPr lang="en-US" dirty="0" err="1">
                <a:solidFill>
                  <a:schemeClr val="bg1"/>
                </a:solidFill>
                <a:effectLst>
                  <a:outerShdw blurRad="38100" dist="38100" dir="2700000" algn="tl">
                    <a:srgbClr val="000000">
                      <a:alpha val="43137"/>
                    </a:srgbClr>
                  </a:outerShdw>
                </a:effectLst>
                <a:latin typeface="Arial Black" panose="020B0A04020102020204" pitchFamily="34" charset="0"/>
              </a:rPr>
              <a:t>adipiscing</a:t>
            </a:r>
            <a:r>
              <a:rPr lang="en-US" dirty="0">
                <a:solidFill>
                  <a:schemeClr val="bg1"/>
                </a:solidFill>
                <a:effectLst>
                  <a:outerShdw blurRad="38100" dist="38100" dir="2700000" algn="tl">
                    <a:srgbClr val="000000">
                      <a:alpha val="43137"/>
                    </a:srgbClr>
                  </a:outerShdw>
                </a:effectLst>
                <a:latin typeface="Arial Black" panose="020B0A04020102020204" pitchFamily="34" charset="0"/>
              </a:rPr>
              <a:t> </a:t>
            </a:r>
            <a:r>
              <a:rPr lang="en-US" dirty="0" err="1">
                <a:solidFill>
                  <a:schemeClr val="bg1"/>
                </a:solidFill>
                <a:effectLst>
                  <a:outerShdw blurRad="38100" dist="38100" dir="2700000" algn="tl">
                    <a:srgbClr val="000000">
                      <a:alpha val="43137"/>
                    </a:srgbClr>
                  </a:outerShdw>
                </a:effectLst>
                <a:latin typeface="Arial Black" panose="020B0A04020102020204" pitchFamily="34" charset="0"/>
              </a:rPr>
              <a:t>elit</a:t>
            </a:r>
            <a:r>
              <a:rPr lang="en-US" dirty="0">
                <a:solidFill>
                  <a:schemeClr val="bg1"/>
                </a:solidFill>
                <a:effectLst>
                  <a:outerShdw blurRad="38100" dist="38100" dir="2700000" algn="tl">
                    <a:srgbClr val="000000">
                      <a:alpha val="43137"/>
                    </a:srgbClr>
                  </a:outerShdw>
                </a:effectLst>
                <a:latin typeface="Arial Black" panose="020B0A04020102020204" pitchFamily="34" charset="0"/>
              </a:rPr>
              <a:t>, </a:t>
            </a:r>
            <a:r>
              <a:rPr lang="en-US" dirty="0" err="1">
                <a:solidFill>
                  <a:schemeClr val="bg1"/>
                </a:solidFill>
                <a:effectLst>
                  <a:outerShdw blurRad="38100" dist="38100" dir="2700000" algn="tl">
                    <a:srgbClr val="000000">
                      <a:alpha val="43137"/>
                    </a:srgbClr>
                  </a:outerShdw>
                </a:effectLst>
                <a:latin typeface="Arial Black" panose="020B0A04020102020204" pitchFamily="34" charset="0"/>
              </a:rPr>
              <a:t>sed</a:t>
            </a:r>
            <a:r>
              <a:rPr lang="en-US" dirty="0">
                <a:solidFill>
                  <a:schemeClr val="bg1"/>
                </a:solidFill>
                <a:effectLst>
                  <a:outerShdw blurRad="38100" dist="38100" dir="2700000" algn="tl">
                    <a:srgbClr val="000000">
                      <a:alpha val="43137"/>
                    </a:srgbClr>
                  </a:outerShdw>
                </a:effectLst>
                <a:latin typeface="Arial Black" panose="020B0A04020102020204" pitchFamily="34" charset="0"/>
              </a:rPr>
              <a:t> do </a:t>
            </a:r>
            <a:r>
              <a:rPr lang="en-US" dirty="0" err="1">
                <a:solidFill>
                  <a:schemeClr val="bg1"/>
                </a:solidFill>
                <a:effectLst>
                  <a:outerShdw blurRad="38100" dist="38100" dir="2700000" algn="tl">
                    <a:srgbClr val="000000">
                      <a:alpha val="43137"/>
                    </a:srgbClr>
                  </a:outerShdw>
                </a:effectLst>
                <a:latin typeface="Arial Black" panose="020B0A04020102020204" pitchFamily="34" charset="0"/>
              </a:rPr>
              <a:t>eiusmod</a:t>
            </a:r>
            <a:r>
              <a:rPr lang="en-US" dirty="0">
                <a:solidFill>
                  <a:schemeClr val="bg1"/>
                </a:solidFill>
                <a:effectLst>
                  <a:outerShdw blurRad="38100" dist="38100" dir="2700000" algn="tl">
                    <a:srgbClr val="000000">
                      <a:alpha val="43137"/>
                    </a:srgbClr>
                  </a:outerShdw>
                </a:effectLst>
                <a:latin typeface="Arial Black" panose="020B0A04020102020204" pitchFamily="34" charset="0"/>
              </a:rPr>
              <a:t> </a:t>
            </a:r>
            <a:r>
              <a:rPr lang="en-US" dirty="0" err="1">
                <a:solidFill>
                  <a:schemeClr val="bg1"/>
                </a:solidFill>
                <a:effectLst>
                  <a:outerShdw blurRad="38100" dist="38100" dir="2700000" algn="tl">
                    <a:srgbClr val="000000">
                      <a:alpha val="43137"/>
                    </a:srgbClr>
                  </a:outerShdw>
                </a:effectLst>
                <a:latin typeface="Arial Black" panose="020B0A04020102020204" pitchFamily="34" charset="0"/>
              </a:rPr>
              <a:t>tempor</a:t>
            </a:r>
            <a:r>
              <a:rPr lang="en-US" dirty="0">
                <a:solidFill>
                  <a:schemeClr val="bg1"/>
                </a:solidFill>
                <a:effectLst>
                  <a:outerShdw blurRad="38100" dist="38100" dir="2700000" algn="tl">
                    <a:srgbClr val="000000">
                      <a:alpha val="43137"/>
                    </a:srgbClr>
                  </a:outerShdw>
                </a:effectLst>
                <a:latin typeface="Arial Black" panose="020B0A04020102020204" pitchFamily="34" charset="0"/>
              </a:rPr>
              <a:t> </a:t>
            </a:r>
            <a:r>
              <a:rPr lang="en-US" dirty="0" err="1">
                <a:solidFill>
                  <a:schemeClr val="bg1"/>
                </a:solidFill>
                <a:effectLst>
                  <a:outerShdw blurRad="38100" dist="38100" dir="2700000" algn="tl">
                    <a:srgbClr val="000000">
                      <a:alpha val="43137"/>
                    </a:srgbClr>
                  </a:outerShdw>
                </a:effectLst>
                <a:latin typeface="Arial Black" panose="020B0A04020102020204" pitchFamily="34" charset="0"/>
              </a:rPr>
              <a:t>incididunt</a:t>
            </a:r>
            <a:r>
              <a:rPr lang="en-US" dirty="0">
                <a:solidFill>
                  <a:schemeClr val="bg1"/>
                </a:solidFill>
                <a:effectLst>
                  <a:outerShdw blurRad="38100" dist="38100" dir="2700000" algn="tl">
                    <a:srgbClr val="000000">
                      <a:alpha val="43137"/>
                    </a:srgbClr>
                  </a:outerShdw>
                </a:effectLst>
                <a:latin typeface="Arial Black" panose="020B0A04020102020204" pitchFamily="34" charset="0"/>
              </a:rPr>
              <a:t> </a:t>
            </a:r>
            <a:r>
              <a:rPr lang="en-US" dirty="0" err="1">
                <a:solidFill>
                  <a:schemeClr val="bg1"/>
                </a:solidFill>
                <a:effectLst>
                  <a:outerShdw blurRad="38100" dist="38100" dir="2700000" algn="tl">
                    <a:srgbClr val="000000">
                      <a:alpha val="43137"/>
                    </a:srgbClr>
                  </a:outerShdw>
                </a:effectLst>
                <a:latin typeface="Arial Black" panose="020B0A04020102020204" pitchFamily="34" charset="0"/>
              </a:rPr>
              <a:t>ut</a:t>
            </a:r>
            <a:r>
              <a:rPr lang="en-US" dirty="0">
                <a:solidFill>
                  <a:schemeClr val="bg1"/>
                </a:solidFill>
                <a:effectLst>
                  <a:outerShdw blurRad="38100" dist="38100" dir="2700000" algn="tl">
                    <a:srgbClr val="000000">
                      <a:alpha val="43137"/>
                    </a:srgbClr>
                  </a:outerShdw>
                </a:effectLst>
                <a:latin typeface="Arial Black" panose="020B0A04020102020204" pitchFamily="34" charset="0"/>
              </a:rPr>
              <a:t> </a:t>
            </a:r>
            <a:r>
              <a:rPr lang="en-US" dirty="0" err="1">
                <a:solidFill>
                  <a:schemeClr val="bg1"/>
                </a:solidFill>
                <a:effectLst>
                  <a:outerShdw blurRad="38100" dist="38100" dir="2700000" algn="tl">
                    <a:srgbClr val="000000">
                      <a:alpha val="43137"/>
                    </a:srgbClr>
                  </a:outerShdw>
                </a:effectLst>
                <a:latin typeface="Arial Black" panose="020B0A04020102020204" pitchFamily="34" charset="0"/>
              </a:rPr>
              <a:t>labore</a:t>
            </a:r>
            <a:r>
              <a:rPr lang="en-US" dirty="0">
                <a:solidFill>
                  <a:schemeClr val="bg1"/>
                </a:solidFill>
                <a:effectLst>
                  <a:outerShdw blurRad="38100" dist="38100" dir="2700000" algn="tl">
                    <a:srgbClr val="000000">
                      <a:alpha val="43137"/>
                    </a:srgbClr>
                  </a:outerShdw>
                </a:effectLst>
                <a:latin typeface="Arial Black" panose="020B0A04020102020204" pitchFamily="34" charset="0"/>
              </a:rPr>
              <a:t> et </a:t>
            </a:r>
            <a:r>
              <a:rPr lang="en-US" dirty="0" err="1">
                <a:solidFill>
                  <a:schemeClr val="bg1"/>
                </a:solidFill>
                <a:effectLst>
                  <a:outerShdw blurRad="38100" dist="38100" dir="2700000" algn="tl">
                    <a:srgbClr val="000000">
                      <a:alpha val="43137"/>
                    </a:srgbClr>
                  </a:outerShdw>
                </a:effectLst>
                <a:latin typeface="Arial Black" panose="020B0A04020102020204" pitchFamily="34" charset="0"/>
              </a:rPr>
              <a:t>dolore</a:t>
            </a:r>
            <a:r>
              <a:rPr lang="en-US" dirty="0">
                <a:solidFill>
                  <a:schemeClr val="bg1"/>
                </a:solidFill>
                <a:effectLst>
                  <a:outerShdw blurRad="38100" dist="38100" dir="2700000" algn="tl">
                    <a:srgbClr val="000000">
                      <a:alpha val="43137"/>
                    </a:srgbClr>
                  </a:outerShdw>
                </a:effectLst>
                <a:latin typeface="Arial Black" panose="020B0A04020102020204" pitchFamily="34" charset="0"/>
              </a:rPr>
              <a:t> magna </a:t>
            </a:r>
            <a:r>
              <a:rPr lang="en-US" dirty="0" err="1">
                <a:solidFill>
                  <a:schemeClr val="bg1"/>
                </a:solidFill>
                <a:effectLst>
                  <a:outerShdw blurRad="38100" dist="38100" dir="2700000" algn="tl">
                    <a:srgbClr val="000000">
                      <a:alpha val="43137"/>
                    </a:srgbClr>
                  </a:outerShdw>
                </a:effectLst>
                <a:latin typeface="Arial Black" panose="020B0A04020102020204" pitchFamily="34" charset="0"/>
              </a:rPr>
              <a:t>aliqua</a:t>
            </a:r>
            <a:r>
              <a:rPr lang="en-US" dirty="0">
                <a:solidFill>
                  <a:schemeClr val="bg1"/>
                </a:solidFill>
                <a:effectLst>
                  <a:outerShdw blurRad="38100" dist="38100" dir="2700000" algn="tl">
                    <a:srgbClr val="000000">
                      <a:alpha val="43137"/>
                    </a:srgbClr>
                  </a:outerShdw>
                </a:effectLst>
                <a:latin typeface="Arial Black" panose="020B0A04020102020204" pitchFamily="34" charset="0"/>
              </a:rPr>
              <a:t>. </a:t>
            </a:r>
            <a:r>
              <a:rPr lang="en-US" dirty="0" err="1">
                <a:solidFill>
                  <a:schemeClr val="bg1"/>
                </a:solidFill>
                <a:effectLst>
                  <a:outerShdw blurRad="38100" dist="38100" dir="2700000" algn="tl">
                    <a:srgbClr val="000000">
                      <a:alpha val="43137"/>
                    </a:srgbClr>
                  </a:outerShdw>
                </a:effectLst>
                <a:latin typeface="Arial Black" panose="020B0A04020102020204" pitchFamily="34" charset="0"/>
              </a:rPr>
              <a:t>Ut</a:t>
            </a:r>
            <a:r>
              <a:rPr lang="en-US" dirty="0">
                <a:solidFill>
                  <a:schemeClr val="bg1"/>
                </a:solidFill>
                <a:effectLst>
                  <a:outerShdw blurRad="38100" dist="38100" dir="2700000" algn="tl">
                    <a:srgbClr val="000000">
                      <a:alpha val="43137"/>
                    </a:srgbClr>
                  </a:outerShdw>
                </a:effectLst>
                <a:latin typeface="Arial Black" panose="020B0A04020102020204" pitchFamily="34" charset="0"/>
              </a:rPr>
              <a:t> </a:t>
            </a:r>
            <a:r>
              <a:rPr lang="en-US" dirty="0" err="1">
                <a:solidFill>
                  <a:schemeClr val="bg1"/>
                </a:solidFill>
                <a:effectLst>
                  <a:outerShdw blurRad="38100" dist="38100" dir="2700000" algn="tl">
                    <a:srgbClr val="000000">
                      <a:alpha val="43137"/>
                    </a:srgbClr>
                  </a:outerShdw>
                </a:effectLst>
                <a:latin typeface="Arial Black" panose="020B0A04020102020204" pitchFamily="34" charset="0"/>
              </a:rPr>
              <a:t>enim</a:t>
            </a:r>
            <a:r>
              <a:rPr lang="en-US" dirty="0">
                <a:solidFill>
                  <a:schemeClr val="bg1"/>
                </a:solidFill>
                <a:effectLst>
                  <a:outerShdw blurRad="38100" dist="38100" dir="2700000" algn="tl">
                    <a:srgbClr val="000000">
                      <a:alpha val="43137"/>
                    </a:srgbClr>
                  </a:outerShdw>
                </a:effectLst>
                <a:latin typeface="Arial Black" panose="020B0A04020102020204" pitchFamily="34" charset="0"/>
              </a:rPr>
              <a:t> ad minim </a:t>
            </a:r>
            <a:r>
              <a:rPr lang="en-US" dirty="0" err="1">
                <a:solidFill>
                  <a:schemeClr val="bg1"/>
                </a:solidFill>
                <a:effectLst>
                  <a:outerShdw blurRad="38100" dist="38100" dir="2700000" algn="tl">
                    <a:srgbClr val="000000">
                      <a:alpha val="43137"/>
                    </a:srgbClr>
                  </a:outerShdw>
                </a:effectLst>
                <a:latin typeface="Arial Black" panose="020B0A04020102020204" pitchFamily="34" charset="0"/>
              </a:rPr>
              <a:t>veniam</a:t>
            </a:r>
            <a:r>
              <a:rPr lang="en-US" dirty="0">
                <a:solidFill>
                  <a:schemeClr val="bg1"/>
                </a:solidFill>
                <a:effectLst>
                  <a:outerShdw blurRad="38100" dist="38100" dir="2700000" algn="tl">
                    <a:srgbClr val="000000">
                      <a:alpha val="43137"/>
                    </a:srgbClr>
                  </a:outerShdw>
                </a:effectLst>
                <a:latin typeface="Arial Black" panose="020B0A04020102020204" pitchFamily="34" charset="0"/>
              </a:rPr>
              <a:t>, </a:t>
            </a:r>
            <a:r>
              <a:rPr lang="en-US" dirty="0" err="1">
                <a:solidFill>
                  <a:schemeClr val="bg1"/>
                </a:solidFill>
                <a:effectLst>
                  <a:outerShdw blurRad="38100" dist="38100" dir="2700000" algn="tl">
                    <a:srgbClr val="000000">
                      <a:alpha val="43137"/>
                    </a:srgbClr>
                  </a:outerShdw>
                </a:effectLst>
                <a:latin typeface="Arial Black" panose="020B0A04020102020204" pitchFamily="34" charset="0"/>
              </a:rPr>
              <a:t>quis</a:t>
            </a:r>
            <a:r>
              <a:rPr lang="en-US" dirty="0">
                <a:solidFill>
                  <a:schemeClr val="bg1"/>
                </a:solidFill>
                <a:effectLst>
                  <a:outerShdw blurRad="38100" dist="38100" dir="2700000" algn="tl">
                    <a:srgbClr val="000000">
                      <a:alpha val="43137"/>
                    </a:srgbClr>
                  </a:outerShdw>
                </a:effectLst>
                <a:latin typeface="Arial Black" panose="020B0A04020102020204" pitchFamily="34" charset="0"/>
              </a:rPr>
              <a:t> </a:t>
            </a:r>
            <a:r>
              <a:rPr lang="en-US" dirty="0" err="1">
                <a:solidFill>
                  <a:schemeClr val="bg1"/>
                </a:solidFill>
                <a:effectLst>
                  <a:outerShdw blurRad="38100" dist="38100" dir="2700000" algn="tl">
                    <a:srgbClr val="000000">
                      <a:alpha val="43137"/>
                    </a:srgbClr>
                  </a:outerShdw>
                </a:effectLst>
                <a:latin typeface="Arial Black" panose="020B0A04020102020204" pitchFamily="34" charset="0"/>
              </a:rPr>
              <a:t>nostrud</a:t>
            </a:r>
            <a:r>
              <a:rPr lang="en-US" dirty="0">
                <a:solidFill>
                  <a:schemeClr val="bg1"/>
                </a:solidFill>
                <a:effectLst>
                  <a:outerShdw blurRad="38100" dist="38100" dir="2700000" algn="tl">
                    <a:srgbClr val="000000">
                      <a:alpha val="43137"/>
                    </a:srgbClr>
                  </a:outerShdw>
                </a:effectLst>
                <a:latin typeface="Arial Black" panose="020B0A04020102020204" pitchFamily="34" charset="0"/>
              </a:rPr>
              <a:t> exercitation </a:t>
            </a:r>
            <a:r>
              <a:rPr lang="en-US" dirty="0" err="1">
                <a:solidFill>
                  <a:schemeClr val="bg1"/>
                </a:solidFill>
                <a:effectLst>
                  <a:outerShdw blurRad="38100" dist="38100" dir="2700000" algn="tl">
                    <a:srgbClr val="000000">
                      <a:alpha val="43137"/>
                    </a:srgbClr>
                  </a:outerShdw>
                </a:effectLst>
                <a:latin typeface="Arial Black" panose="020B0A04020102020204" pitchFamily="34" charset="0"/>
              </a:rPr>
              <a:t>ullamco</a:t>
            </a:r>
            <a:r>
              <a:rPr lang="en-US" dirty="0">
                <a:solidFill>
                  <a:schemeClr val="bg1"/>
                </a:solidFill>
                <a:effectLst>
                  <a:outerShdw blurRad="38100" dist="38100" dir="2700000" algn="tl">
                    <a:srgbClr val="000000">
                      <a:alpha val="43137"/>
                    </a:srgbClr>
                  </a:outerShdw>
                </a:effectLst>
                <a:latin typeface="Arial Black" panose="020B0A04020102020204" pitchFamily="34" charset="0"/>
              </a:rPr>
              <a:t> </a:t>
            </a:r>
            <a:r>
              <a:rPr lang="en-US" dirty="0" err="1">
                <a:solidFill>
                  <a:schemeClr val="bg1"/>
                </a:solidFill>
                <a:effectLst>
                  <a:outerShdw blurRad="38100" dist="38100" dir="2700000" algn="tl">
                    <a:srgbClr val="000000">
                      <a:alpha val="43137"/>
                    </a:srgbClr>
                  </a:outerShdw>
                </a:effectLst>
                <a:latin typeface="Arial Black" panose="020B0A04020102020204" pitchFamily="34" charset="0"/>
              </a:rPr>
              <a:t>laboris</a:t>
            </a:r>
            <a:r>
              <a:rPr lang="en-US" dirty="0">
                <a:solidFill>
                  <a:schemeClr val="bg1"/>
                </a:solidFill>
                <a:effectLst>
                  <a:outerShdw blurRad="38100" dist="38100" dir="2700000" algn="tl">
                    <a:srgbClr val="000000">
                      <a:alpha val="43137"/>
                    </a:srgbClr>
                  </a:outerShdw>
                </a:effectLst>
                <a:latin typeface="Arial Black" panose="020B0A04020102020204" pitchFamily="34" charset="0"/>
              </a:rPr>
              <a:t> nisi </a:t>
            </a:r>
            <a:r>
              <a:rPr lang="en-US" dirty="0" err="1">
                <a:solidFill>
                  <a:schemeClr val="bg1"/>
                </a:solidFill>
                <a:effectLst>
                  <a:outerShdw blurRad="38100" dist="38100" dir="2700000" algn="tl">
                    <a:srgbClr val="000000">
                      <a:alpha val="43137"/>
                    </a:srgbClr>
                  </a:outerShdw>
                </a:effectLst>
                <a:latin typeface="Arial Black" panose="020B0A04020102020204" pitchFamily="34" charset="0"/>
              </a:rPr>
              <a:t>ut</a:t>
            </a:r>
            <a:r>
              <a:rPr lang="en-US" dirty="0">
                <a:solidFill>
                  <a:schemeClr val="bg1"/>
                </a:solidFill>
                <a:effectLst>
                  <a:outerShdw blurRad="38100" dist="38100" dir="2700000" algn="tl">
                    <a:srgbClr val="000000">
                      <a:alpha val="43137"/>
                    </a:srgbClr>
                  </a:outerShdw>
                </a:effectLst>
                <a:latin typeface="Arial Black" panose="020B0A04020102020204" pitchFamily="34" charset="0"/>
              </a:rPr>
              <a:t> </a:t>
            </a:r>
            <a:r>
              <a:rPr lang="en-US" dirty="0" err="1">
                <a:solidFill>
                  <a:schemeClr val="bg1"/>
                </a:solidFill>
                <a:effectLst>
                  <a:outerShdw blurRad="38100" dist="38100" dir="2700000" algn="tl">
                    <a:srgbClr val="000000">
                      <a:alpha val="43137"/>
                    </a:srgbClr>
                  </a:outerShdw>
                </a:effectLst>
                <a:latin typeface="Arial Black" panose="020B0A04020102020204" pitchFamily="34" charset="0"/>
              </a:rPr>
              <a:t>aliquip</a:t>
            </a:r>
            <a:r>
              <a:rPr lang="en-US" dirty="0">
                <a:solidFill>
                  <a:schemeClr val="bg1"/>
                </a:solidFill>
                <a:effectLst>
                  <a:outerShdw blurRad="38100" dist="38100" dir="2700000" algn="tl">
                    <a:srgbClr val="000000">
                      <a:alpha val="43137"/>
                    </a:srgbClr>
                  </a:outerShdw>
                </a:effectLst>
                <a:latin typeface="Arial Black" panose="020B0A04020102020204" pitchFamily="34" charset="0"/>
              </a:rPr>
              <a:t> ex </a:t>
            </a:r>
            <a:r>
              <a:rPr lang="en-US" dirty="0" err="1">
                <a:solidFill>
                  <a:schemeClr val="bg1"/>
                </a:solidFill>
                <a:effectLst>
                  <a:outerShdw blurRad="38100" dist="38100" dir="2700000" algn="tl">
                    <a:srgbClr val="000000">
                      <a:alpha val="43137"/>
                    </a:srgbClr>
                  </a:outerShdw>
                </a:effectLst>
                <a:latin typeface="Arial Black" panose="020B0A04020102020204" pitchFamily="34" charset="0"/>
              </a:rPr>
              <a:t>ea</a:t>
            </a:r>
            <a:r>
              <a:rPr lang="en-US" dirty="0">
                <a:solidFill>
                  <a:schemeClr val="bg1"/>
                </a:solidFill>
                <a:effectLst>
                  <a:outerShdw blurRad="38100" dist="38100" dir="2700000" algn="tl">
                    <a:srgbClr val="000000">
                      <a:alpha val="43137"/>
                    </a:srgbClr>
                  </a:outerShdw>
                </a:effectLst>
                <a:latin typeface="Arial Black" panose="020B0A04020102020204" pitchFamily="34" charset="0"/>
              </a:rPr>
              <a:t> </a:t>
            </a:r>
            <a:r>
              <a:rPr lang="en-US" dirty="0" err="1">
                <a:solidFill>
                  <a:schemeClr val="bg1"/>
                </a:solidFill>
                <a:effectLst>
                  <a:outerShdw blurRad="38100" dist="38100" dir="2700000" algn="tl">
                    <a:srgbClr val="000000">
                      <a:alpha val="43137"/>
                    </a:srgbClr>
                  </a:outerShdw>
                </a:effectLst>
                <a:latin typeface="Arial Black" panose="020B0A04020102020204" pitchFamily="34" charset="0"/>
              </a:rPr>
              <a:t>commodo</a:t>
            </a:r>
            <a:r>
              <a:rPr lang="en-US" dirty="0">
                <a:solidFill>
                  <a:schemeClr val="bg1"/>
                </a:solidFill>
                <a:effectLst>
                  <a:outerShdw blurRad="38100" dist="38100" dir="2700000" algn="tl">
                    <a:srgbClr val="000000">
                      <a:alpha val="43137"/>
                    </a:srgbClr>
                  </a:outerShdw>
                </a:effectLst>
                <a:latin typeface="Arial Black" panose="020B0A04020102020204" pitchFamily="34" charset="0"/>
              </a:rPr>
              <a:t> </a:t>
            </a:r>
            <a:r>
              <a:rPr lang="en-US" dirty="0" err="1">
                <a:solidFill>
                  <a:schemeClr val="bg1"/>
                </a:solidFill>
                <a:effectLst>
                  <a:outerShdw blurRad="38100" dist="38100" dir="2700000" algn="tl">
                    <a:srgbClr val="000000">
                      <a:alpha val="43137"/>
                    </a:srgbClr>
                  </a:outerShdw>
                </a:effectLst>
                <a:latin typeface="Arial Black" panose="020B0A04020102020204" pitchFamily="34" charset="0"/>
              </a:rPr>
              <a:t>consequat</a:t>
            </a:r>
            <a:r>
              <a:rPr lang="en-US" dirty="0">
                <a:solidFill>
                  <a:schemeClr val="bg1"/>
                </a:solidFill>
                <a:effectLst>
                  <a:outerShdw blurRad="38100" dist="38100" dir="2700000" algn="tl">
                    <a:srgbClr val="000000">
                      <a:alpha val="43137"/>
                    </a:srgbClr>
                  </a:outerShdw>
                </a:effectLst>
                <a:latin typeface="Arial Black" panose="020B0A04020102020204" pitchFamily="34" charset="0"/>
              </a:rPr>
              <a:t>. Duis </a:t>
            </a:r>
            <a:r>
              <a:rPr lang="en-US" dirty="0" err="1">
                <a:solidFill>
                  <a:schemeClr val="bg1"/>
                </a:solidFill>
                <a:effectLst>
                  <a:outerShdw blurRad="38100" dist="38100" dir="2700000" algn="tl">
                    <a:srgbClr val="000000">
                      <a:alpha val="43137"/>
                    </a:srgbClr>
                  </a:outerShdw>
                </a:effectLst>
                <a:latin typeface="Arial Black" panose="020B0A04020102020204" pitchFamily="34" charset="0"/>
              </a:rPr>
              <a:t>aute</a:t>
            </a:r>
            <a:r>
              <a:rPr lang="en-US" dirty="0">
                <a:solidFill>
                  <a:schemeClr val="bg1"/>
                </a:solidFill>
                <a:effectLst>
                  <a:outerShdw blurRad="38100" dist="38100" dir="2700000" algn="tl">
                    <a:srgbClr val="000000">
                      <a:alpha val="43137"/>
                    </a:srgbClr>
                  </a:outerShdw>
                </a:effectLst>
                <a:latin typeface="Arial Black" panose="020B0A04020102020204" pitchFamily="34" charset="0"/>
              </a:rPr>
              <a:t> </a:t>
            </a:r>
            <a:r>
              <a:rPr lang="en-US" dirty="0" err="1">
                <a:solidFill>
                  <a:schemeClr val="bg1"/>
                </a:solidFill>
                <a:effectLst>
                  <a:outerShdw blurRad="38100" dist="38100" dir="2700000" algn="tl">
                    <a:srgbClr val="000000">
                      <a:alpha val="43137"/>
                    </a:srgbClr>
                  </a:outerShdw>
                </a:effectLst>
                <a:latin typeface="Arial Black" panose="020B0A04020102020204" pitchFamily="34" charset="0"/>
              </a:rPr>
              <a:t>irure</a:t>
            </a:r>
            <a:r>
              <a:rPr lang="en-US" dirty="0">
                <a:solidFill>
                  <a:schemeClr val="bg1"/>
                </a:solidFill>
                <a:effectLst>
                  <a:outerShdw blurRad="38100" dist="38100" dir="2700000" algn="tl">
                    <a:srgbClr val="000000">
                      <a:alpha val="43137"/>
                    </a:srgbClr>
                  </a:outerShdw>
                </a:effectLst>
                <a:latin typeface="Arial Black" panose="020B0A04020102020204" pitchFamily="34" charset="0"/>
              </a:rPr>
              <a:t> dolor in </a:t>
            </a:r>
            <a:r>
              <a:rPr lang="en-US" dirty="0" err="1">
                <a:solidFill>
                  <a:schemeClr val="bg1"/>
                </a:solidFill>
                <a:effectLst>
                  <a:outerShdw blurRad="38100" dist="38100" dir="2700000" algn="tl">
                    <a:srgbClr val="000000">
                      <a:alpha val="43137"/>
                    </a:srgbClr>
                  </a:outerShdw>
                </a:effectLst>
                <a:latin typeface="Arial Black" panose="020B0A04020102020204" pitchFamily="34" charset="0"/>
              </a:rPr>
              <a:t>reprehenderit</a:t>
            </a:r>
            <a:r>
              <a:rPr lang="en-US" dirty="0">
                <a:solidFill>
                  <a:schemeClr val="bg1"/>
                </a:solidFill>
                <a:effectLst>
                  <a:outerShdw blurRad="38100" dist="38100" dir="2700000" algn="tl">
                    <a:srgbClr val="000000">
                      <a:alpha val="43137"/>
                    </a:srgbClr>
                  </a:outerShdw>
                </a:effectLst>
                <a:latin typeface="Arial Black" panose="020B0A04020102020204" pitchFamily="34" charset="0"/>
              </a:rPr>
              <a:t> in </a:t>
            </a:r>
            <a:r>
              <a:rPr lang="en-US" dirty="0" err="1">
                <a:solidFill>
                  <a:schemeClr val="bg1"/>
                </a:solidFill>
                <a:effectLst>
                  <a:outerShdw blurRad="38100" dist="38100" dir="2700000" algn="tl">
                    <a:srgbClr val="000000">
                      <a:alpha val="43137"/>
                    </a:srgbClr>
                  </a:outerShdw>
                </a:effectLst>
                <a:latin typeface="Arial Black" panose="020B0A04020102020204" pitchFamily="34" charset="0"/>
              </a:rPr>
              <a:t>voluptate</a:t>
            </a:r>
            <a:r>
              <a:rPr lang="en-US" dirty="0">
                <a:solidFill>
                  <a:schemeClr val="bg1"/>
                </a:solidFill>
                <a:effectLst>
                  <a:outerShdw blurRad="38100" dist="38100" dir="2700000" algn="tl">
                    <a:srgbClr val="000000">
                      <a:alpha val="43137"/>
                    </a:srgbClr>
                  </a:outerShdw>
                </a:effectLst>
                <a:latin typeface="Arial Black" panose="020B0A04020102020204" pitchFamily="34" charset="0"/>
              </a:rPr>
              <a:t> </a:t>
            </a:r>
            <a:r>
              <a:rPr lang="en-US" dirty="0" err="1">
                <a:solidFill>
                  <a:schemeClr val="bg1"/>
                </a:solidFill>
                <a:effectLst>
                  <a:outerShdw blurRad="38100" dist="38100" dir="2700000" algn="tl">
                    <a:srgbClr val="000000">
                      <a:alpha val="43137"/>
                    </a:srgbClr>
                  </a:outerShdw>
                </a:effectLst>
                <a:latin typeface="Arial Black" panose="020B0A04020102020204" pitchFamily="34" charset="0"/>
              </a:rPr>
              <a:t>velit</a:t>
            </a:r>
            <a:r>
              <a:rPr lang="en-US" dirty="0">
                <a:solidFill>
                  <a:schemeClr val="bg1"/>
                </a:solidFill>
                <a:effectLst>
                  <a:outerShdw blurRad="38100" dist="38100" dir="2700000" algn="tl">
                    <a:srgbClr val="000000">
                      <a:alpha val="43137"/>
                    </a:srgbClr>
                  </a:outerShdw>
                </a:effectLst>
                <a:latin typeface="Arial Black" panose="020B0A04020102020204" pitchFamily="34" charset="0"/>
              </a:rPr>
              <a:t> </a:t>
            </a:r>
            <a:r>
              <a:rPr lang="en-US" dirty="0" err="1">
                <a:solidFill>
                  <a:schemeClr val="bg1"/>
                </a:solidFill>
                <a:effectLst>
                  <a:outerShdw blurRad="38100" dist="38100" dir="2700000" algn="tl">
                    <a:srgbClr val="000000">
                      <a:alpha val="43137"/>
                    </a:srgbClr>
                  </a:outerShdw>
                </a:effectLst>
                <a:latin typeface="Arial Black" panose="020B0A04020102020204" pitchFamily="34" charset="0"/>
              </a:rPr>
              <a:t>esse</a:t>
            </a:r>
            <a:r>
              <a:rPr lang="en-US" dirty="0">
                <a:solidFill>
                  <a:schemeClr val="bg1"/>
                </a:solidFill>
                <a:effectLst>
                  <a:outerShdw blurRad="38100" dist="38100" dir="2700000" algn="tl">
                    <a:srgbClr val="000000">
                      <a:alpha val="43137"/>
                    </a:srgbClr>
                  </a:outerShdw>
                </a:effectLst>
                <a:latin typeface="Arial Black" panose="020B0A04020102020204" pitchFamily="34" charset="0"/>
              </a:rPr>
              <a:t> </a:t>
            </a:r>
            <a:r>
              <a:rPr lang="en-US" dirty="0" err="1">
                <a:solidFill>
                  <a:schemeClr val="bg1"/>
                </a:solidFill>
                <a:effectLst>
                  <a:outerShdw blurRad="38100" dist="38100" dir="2700000" algn="tl">
                    <a:srgbClr val="000000">
                      <a:alpha val="43137"/>
                    </a:srgbClr>
                  </a:outerShdw>
                </a:effectLst>
                <a:latin typeface="Arial Black" panose="020B0A04020102020204" pitchFamily="34" charset="0"/>
              </a:rPr>
              <a:t>cillum</a:t>
            </a:r>
            <a:r>
              <a:rPr lang="en-US" dirty="0">
                <a:solidFill>
                  <a:schemeClr val="bg1"/>
                </a:solidFill>
                <a:effectLst>
                  <a:outerShdw blurRad="38100" dist="38100" dir="2700000" algn="tl">
                    <a:srgbClr val="000000">
                      <a:alpha val="43137"/>
                    </a:srgbClr>
                  </a:outerShdw>
                </a:effectLst>
                <a:latin typeface="Arial Black" panose="020B0A04020102020204" pitchFamily="34" charset="0"/>
              </a:rPr>
              <a:t> </a:t>
            </a:r>
            <a:r>
              <a:rPr lang="en-US" dirty="0" err="1">
                <a:solidFill>
                  <a:schemeClr val="bg1"/>
                </a:solidFill>
                <a:effectLst>
                  <a:outerShdw blurRad="38100" dist="38100" dir="2700000" algn="tl">
                    <a:srgbClr val="000000">
                      <a:alpha val="43137"/>
                    </a:srgbClr>
                  </a:outerShdw>
                </a:effectLst>
                <a:latin typeface="Arial Black" panose="020B0A04020102020204" pitchFamily="34" charset="0"/>
              </a:rPr>
              <a:t>dolore</a:t>
            </a:r>
            <a:r>
              <a:rPr lang="en-US" dirty="0">
                <a:solidFill>
                  <a:schemeClr val="bg1"/>
                </a:solidFill>
                <a:effectLst>
                  <a:outerShdw blurRad="38100" dist="38100" dir="2700000" algn="tl">
                    <a:srgbClr val="000000">
                      <a:alpha val="43137"/>
                    </a:srgbClr>
                  </a:outerShdw>
                </a:effectLst>
                <a:latin typeface="Arial Black" panose="020B0A04020102020204" pitchFamily="34" charset="0"/>
              </a:rPr>
              <a:t> </a:t>
            </a:r>
            <a:r>
              <a:rPr lang="en-US" dirty="0" err="1">
                <a:solidFill>
                  <a:schemeClr val="bg1"/>
                </a:solidFill>
                <a:effectLst>
                  <a:outerShdw blurRad="38100" dist="38100" dir="2700000" algn="tl">
                    <a:srgbClr val="000000">
                      <a:alpha val="43137"/>
                    </a:srgbClr>
                  </a:outerShdw>
                </a:effectLst>
                <a:latin typeface="Arial Black" panose="020B0A04020102020204" pitchFamily="34" charset="0"/>
              </a:rPr>
              <a:t>eu</a:t>
            </a:r>
            <a:r>
              <a:rPr lang="en-US" dirty="0">
                <a:solidFill>
                  <a:schemeClr val="bg1"/>
                </a:solidFill>
                <a:effectLst>
                  <a:outerShdw blurRad="38100" dist="38100" dir="2700000" algn="tl">
                    <a:srgbClr val="000000">
                      <a:alpha val="43137"/>
                    </a:srgbClr>
                  </a:outerShdw>
                </a:effectLst>
                <a:latin typeface="Arial Black" panose="020B0A04020102020204" pitchFamily="34" charset="0"/>
              </a:rPr>
              <a:t> </a:t>
            </a:r>
            <a:r>
              <a:rPr lang="en-US" dirty="0" err="1">
                <a:solidFill>
                  <a:schemeClr val="bg1"/>
                </a:solidFill>
                <a:effectLst>
                  <a:outerShdw blurRad="38100" dist="38100" dir="2700000" algn="tl">
                    <a:srgbClr val="000000">
                      <a:alpha val="43137"/>
                    </a:srgbClr>
                  </a:outerShdw>
                </a:effectLst>
                <a:latin typeface="Arial Black" panose="020B0A04020102020204" pitchFamily="34" charset="0"/>
              </a:rPr>
              <a:t>fugiat</a:t>
            </a:r>
            <a:r>
              <a:rPr lang="en-US" dirty="0">
                <a:solidFill>
                  <a:schemeClr val="bg1"/>
                </a:solidFill>
                <a:effectLst>
                  <a:outerShdw blurRad="38100" dist="38100" dir="2700000" algn="tl">
                    <a:srgbClr val="000000">
                      <a:alpha val="43137"/>
                    </a:srgbClr>
                  </a:outerShdw>
                </a:effectLst>
                <a:latin typeface="Arial Black" panose="020B0A04020102020204" pitchFamily="34" charset="0"/>
              </a:rPr>
              <a:t> </a:t>
            </a:r>
            <a:r>
              <a:rPr lang="en-US" dirty="0" err="1">
                <a:solidFill>
                  <a:schemeClr val="bg1"/>
                </a:solidFill>
                <a:effectLst>
                  <a:outerShdw blurRad="38100" dist="38100" dir="2700000" algn="tl">
                    <a:srgbClr val="000000">
                      <a:alpha val="43137"/>
                    </a:srgbClr>
                  </a:outerShdw>
                </a:effectLst>
                <a:latin typeface="Arial Black" panose="020B0A04020102020204" pitchFamily="34" charset="0"/>
              </a:rPr>
              <a:t>nulla</a:t>
            </a:r>
            <a:r>
              <a:rPr lang="en-US" dirty="0">
                <a:solidFill>
                  <a:schemeClr val="bg1"/>
                </a:solidFill>
                <a:effectLst>
                  <a:outerShdw blurRad="38100" dist="38100" dir="2700000" algn="tl">
                    <a:srgbClr val="000000">
                      <a:alpha val="43137"/>
                    </a:srgbClr>
                  </a:outerShdw>
                </a:effectLst>
                <a:latin typeface="Arial Black" panose="020B0A04020102020204" pitchFamily="34" charset="0"/>
              </a:rPr>
              <a:t> </a:t>
            </a:r>
            <a:r>
              <a:rPr lang="en-US" dirty="0" err="1">
                <a:solidFill>
                  <a:schemeClr val="bg1"/>
                </a:solidFill>
                <a:effectLst>
                  <a:outerShdw blurRad="38100" dist="38100" dir="2700000" algn="tl">
                    <a:srgbClr val="000000">
                      <a:alpha val="43137"/>
                    </a:srgbClr>
                  </a:outerShdw>
                </a:effectLst>
                <a:latin typeface="Arial Black" panose="020B0A04020102020204" pitchFamily="34" charset="0"/>
              </a:rPr>
              <a:t>pariatur</a:t>
            </a:r>
            <a:r>
              <a:rPr lang="en-US" dirty="0">
                <a:solidFill>
                  <a:schemeClr val="bg1"/>
                </a:solidFill>
                <a:effectLst>
                  <a:outerShdw blurRad="38100" dist="38100" dir="2700000" algn="tl">
                    <a:srgbClr val="000000">
                      <a:alpha val="43137"/>
                    </a:srgbClr>
                  </a:outerShdw>
                </a:effectLst>
                <a:latin typeface="Arial Black" panose="020B0A04020102020204" pitchFamily="34" charset="0"/>
              </a:rPr>
              <a:t>. </a:t>
            </a:r>
          </a:p>
        </p:txBody>
      </p:sp>
      <p:sp>
        <p:nvSpPr>
          <p:cNvPr id="3" name="TextBox 2"/>
          <p:cNvSpPr txBox="1"/>
          <p:nvPr/>
        </p:nvSpPr>
        <p:spPr>
          <a:xfrm>
            <a:off x="500063" y="3700463"/>
            <a:ext cx="5086350" cy="2862322"/>
          </a:xfrm>
          <a:prstGeom prst="rect">
            <a:avLst/>
          </a:prstGeom>
          <a:noFill/>
        </p:spPr>
        <p:txBody>
          <a:bodyPr wrap="square" rtlCol="0">
            <a:spAutoFit/>
          </a:bodyPr>
          <a:lstStyle/>
          <a:p>
            <a:r>
              <a:rPr lang="en-US" b="1" dirty="0">
                <a:solidFill>
                  <a:schemeClr val="bg1"/>
                </a:solidFill>
                <a:latin typeface="Bodoni MT Black" panose="02070A03080606020203" pitchFamily="18" charset="0"/>
              </a:rPr>
              <a:t>Bacon ipsum dolor </a:t>
            </a:r>
            <a:r>
              <a:rPr lang="en-US" b="1" dirty="0" err="1">
                <a:solidFill>
                  <a:schemeClr val="bg1"/>
                </a:solidFill>
                <a:latin typeface="Bodoni MT Black" panose="02070A03080606020203" pitchFamily="18" charset="0"/>
              </a:rPr>
              <a:t>amet</a:t>
            </a:r>
            <a:r>
              <a:rPr lang="en-US" b="1" dirty="0">
                <a:solidFill>
                  <a:schemeClr val="bg1"/>
                </a:solidFill>
                <a:latin typeface="Bodoni MT Black" panose="02070A03080606020203" pitchFamily="18" charset="0"/>
              </a:rPr>
              <a:t> brisket chuck ground round shoulder turkey, ribeye </a:t>
            </a:r>
            <a:r>
              <a:rPr lang="en-US" b="1" dirty="0" err="1">
                <a:solidFill>
                  <a:schemeClr val="bg1"/>
                </a:solidFill>
                <a:latin typeface="Bodoni MT Black" panose="02070A03080606020203" pitchFamily="18" charset="0"/>
              </a:rPr>
              <a:t>leberkas</a:t>
            </a:r>
            <a:r>
              <a:rPr lang="en-US" b="1" dirty="0">
                <a:solidFill>
                  <a:schemeClr val="bg1"/>
                </a:solidFill>
                <a:latin typeface="Bodoni MT Black" panose="02070A03080606020203" pitchFamily="18" charset="0"/>
              </a:rPr>
              <a:t> </a:t>
            </a:r>
            <a:r>
              <a:rPr lang="en-US" b="1" dirty="0" err="1">
                <a:solidFill>
                  <a:schemeClr val="bg1"/>
                </a:solidFill>
                <a:latin typeface="Bodoni MT Black" panose="02070A03080606020203" pitchFamily="18" charset="0"/>
              </a:rPr>
              <a:t>t-bone</a:t>
            </a:r>
            <a:r>
              <a:rPr lang="en-US" b="1" dirty="0">
                <a:solidFill>
                  <a:schemeClr val="bg1"/>
                </a:solidFill>
                <a:latin typeface="Bodoni MT Black" panose="02070A03080606020203" pitchFamily="18" charset="0"/>
              </a:rPr>
              <a:t> ball tip drumstick meatball tongue. Fatback pastrami chuck swine, cow </a:t>
            </a:r>
            <a:r>
              <a:rPr lang="en-US" b="1" dirty="0" err="1">
                <a:solidFill>
                  <a:schemeClr val="bg1"/>
                </a:solidFill>
                <a:latin typeface="Bodoni MT Black" panose="02070A03080606020203" pitchFamily="18" charset="0"/>
              </a:rPr>
              <a:t>alcatra</a:t>
            </a:r>
            <a:r>
              <a:rPr lang="en-US" b="1" dirty="0">
                <a:solidFill>
                  <a:schemeClr val="bg1"/>
                </a:solidFill>
                <a:latin typeface="Bodoni MT Black" panose="02070A03080606020203" pitchFamily="18" charset="0"/>
              </a:rPr>
              <a:t> tail bresaola flank chicken. Swine tail strip steak </a:t>
            </a:r>
            <a:r>
              <a:rPr lang="en-US" b="1" dirty="0" err="1">
                <a:solidFill>
                  <a:schemeClr val="bg1"/>
                </a:solidFill>
                <a:latin typeface="Bodoni MT Black" panose="02070A03080606020203" pitchFamily="18" charset="0"/>
              </a:rPr>
              <a:t>leberkas</a:t>
            </a:r>
            <a:r>
              <a:rPr lang="en-US" b="1" dirty="0">
                <a:solidFill>
                  <a:schemeClr val="bg1"/>
                </a:solidFill>
                <a:latin typeface="Bodoni MT Black" panose="02070A03080606020203" pitchFamily="18" charset="0"/>
              </a:rPr>
              <a:t> pig. Short ribs frankfurter jerky hamburger shank. Ground round beef </a:t>
            </a:r>
            <a:r>
              <a:rPr lang="en-US" b="1" dirty="0" err="1">
                <a:solidFill>
                  <a:schemeClr val="bg1"/>
                </a:solidFill>
                <a:latin typeface="Bodoni MT Black" panose="02070A03080606020203" pitchFamily="18" charset="0"/>
              </a:rPr>
              <a:t>leberkas</a:t>
            </a:r>
            <a:r>
              <a:rPr lang="en-US" b="1" dirty="0">
                <a:solidFill>
                  <a:schemeClr val="bg1"/>
                </a:solidFill>
                <a:latin typeface="Bodoni MT Black" panose="02070A03080606020203" pitchFamily="18" charset="0"/>
              </a:rPr>
              <a:t>, turducken pork belly chicken ribeye. Tri-tip turducken jowl </a:t>
            </a:r>
            <a:r>
              <a:rPr lang="en-US" b="1" dirty="0" err="1">
                <a:solidFill>
                  <a:schemeClr val="bg1"/>
                </a:solidFill>
                <a:latin typeface="Bodoni MT Black" panose="02070A03080606020203" pitchFamily="18" charset="0"/>
              </a:rPr>
              <a:t>t-bone</a:t>
            </a:r>
            <a:r>
              <a:rPr lang="en-US" b="1" dirty="0">
                <a:solidFill>
                  <a:schemeClr val="bg1"/>
                </a:solidFill>
                <a:latin typeface="Bodoni MT Black" panose="02070A03080606020203" pitchFamily="18" charset="0"/>
              </a:rPr>
              <a:t>.</a:t>
            </a:r>
          </a:p>
        </p:txBody>
      </p:sp>
      <p:sp>
        <p:nvSpPr>
          <p:cNvPr id="4" name="TextBox 3"/>
          <p:cNvSpPr txBox="1"/>
          <p:nvPr/>
        </p:nvSpPr>
        <p:spPr>
          <a:xfrm>
            <a:off x="6115051" y="117693"/>
            <a:ext cx="2543175" cy="6740307"/>
          </a:xfrm>
          <a:prstGeom prst="rect">
            <a:avLst/>
          </a:prstGeom>
          <a:noFill/>
        </p:spPr>
        <p:txBody>
          <a:bodyPr wrap="square" rtlCol="0">
            <a:spAutoFit/>
          </a:bodyPr>
          <a:lstStyle/>
          <a:p>
            <a:r>
              <a:rPr lang="en-US" dirty="0">
                <a:solidFill>
                  <a:schemeClr val="bg1"/>
                </a:solidFill>
                <a:latin typeface="Constantia" panose="02030602050306030303" pitchFamily="18" charset="0"/>
              </a:rPr>
              <a:t>I spend a lot of time walking around in the woods and talking to trees, and squirrels, and little rabbits and stuff. Automatically, all of these beautiful, beautiful things will happen. Put your feelings into it, your heart, it's your world. We don't make mistakes we just have happy little accidents. Let's have a little bit of fun today. See there how easy that is.</a:t>
            </a:r>
          </a:p>
          <a:p>
            <a:endParaRPr lang="en-US" dirty="0">
              <a:solidFill>
                <a:schemeClr val="bg1"/>
              </a:solidFill>
              <a:latin typeface="Constantia" panose="02030602050306030303" pitchFamily="18" charset="0"/>
            </a:endParaRPr>
          </a:p>
          <a:p>
            <a:r>
              <a:rPr lang="en-US" dirty="0">
                <a:solidFill>
                  <a:schemeClr val="bg1"/>
                </a:solidFill>
                <a:latin typeface="Constantia" panose="02030602050306030303" pitchFamily="18" charset="0"/>
              </a:rPr>
              <a:t>Nice little clouds playing around in the sky. That's what painting is all about. It should make you feel good when you paint. </a:t>
            </a:r>
          </a:p>
        </p:txBody>
      </p:sp>
      <p:sp>
        <p:nvSpPr>
          <p:cNvPr id="5" name="TextBox 4"/>
          <p:cNvSpPr txBox="1"/>
          <p:nvPr/>
        </p:nvSpPr>
        <p:spPr>
          <a:xfrm>
            <a:off x="8986838" y="1214438"/>
            <a:ext cx="2914650" cy="3693319"/>
          </a:xfrm>
          <a:prstGeom prst="rect">
            <a:avLst/>
          </a:prstGeom>
          <a:noFill/>
        </p:spPr>
        <p:txBody>
          <a:bodyPr wrap="square" rtlCol="0">
            <a:spAutoFit/>
          </a:bodyPr>
          <a:lstStyle/>
          <a:p>
            <a:r>
              <a:rPr lang="en-US" sz="2000" dirty="0"/>
              <a:t>Just to mix things up, here are a few of my favorite YouTube channels. They are all full of great content so check them out if you have a chance.</a:t>
            </a:r>
          </a:p>
          <a:p>
            <a:pPr marL="285750" indent="-285750">
              <a:buFont typeface="Arial" panose="020B0604020202020204" pitchFamily="34" charset="0"/>
              <a:buChar char="•"/>
            </a:pPr>
            <a:r>
              <a:rPr lang="en-US" sz="2400" dirty="0">
                <a:latin typeface="Bell MT" panose="02020503060305020303" pitchFamily="18" charset="0"/>
              </a:rPr>
              <a:t>Extra Credits</a:t>
            </a:r>
          </a:p>
          <a:p>
            <a:pPr marL="285750" indent="-285750">
              <a:buFont typeface="Arial" panose="020B0604020202020204" pitchFamily="34" charset="0"/>
              <a:buChar char="•"/>
            </a:pPr>
            <a:r>
              <a:rPr lang="en-US" sz="2400" dirty="0">
                <a:latin typeface="Bell MT" panose="02020503060305020303" pitchFamily="18" charset="0"/>
              </a:rPr>
              <a:t>CGP Grey</a:t>
            </a:r>
          </a:p>
          <a:p>
            <a:pPr marL="285750" indent="-285750">
              <a:buFont typeface="Arial" panose="020B0604020202020204" pitchFamily="34" charset="0"/>
              <a:buChar char="•"/>
            </a:pPr>
            <a:r>
              <a:rPr lang="en-US" sz="2400" dirty="0">
                <a:latin typeface="Bell MT" panose="02020503060305020303" pitchFamily="18" charset="0"/>
              </a:rPr>
              <a:t>Ted-Ed</a:t>
            </a:r>
          </a:p>
          <a:p>
            <a:pPr marL="285750" indent="-285750">
              <a:buFont typeface="Arial" panose="020B0604020202020204" pitchFamily="34" charset="0"/>
              <a:buChar char="•"/>
            </a:pPr>
            <a:r>
              <a:rPr lang="en-US" sz="2400" dirty="0" err="1">
                <a:latin typeface="Bell MT" panose="02020503060305020303" pitchFamily="18" charset="0"/>
              </a:rPr>
              <a:t>Kurzgesagt</a:t>
            </a:r>
            <a:endParaRPr lang="en-US" sz="2400" dirty="0">
              <a:latin typeface="Bell MT" panose="02020503060305020303" pitchFamily="18" charset="0"/>
            </a:endParaRPr>
          </a:p>
          <a:p>
            <a:endParaRPr lang="en-US" dirty="0"/>
          </a:p>
        </p:txBody>
      </p:sp>
      <p:pic>
        <p:nvPicPr>
          <p:cNvPr id="6" name="Graphic 5" descr="House">
            <a:hlinkClick r:id="rId2" action="ppaction://hlinksldjump"/>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0658475" y="5353110"/>
            <a:ext cx="1423987" cy="1423987"/>
          </a:xfrm>
          <a:prstGeom prst="rect">
            <a:avLst/>
          </a:prstGeom>
          <a:effectLst>
            <a:glow rad="101600">
              <a:schemeClr val="tx1">
                <a:lumMod val="95000"/>
                <a:alpha val="60000"/>
              </a:schemeClr>
            </a:glow>
          </a:effectLst>
        </p:spPr>
      </p:pic>
    </p:spTree>
    <p:extLst>
      <p:ext uri="{BB962C8B-B14F-4D97-AF65-F5344CB8AC3E}">
        <p14:creationId xmlns:p14="http://schemas.microsoft.com/office/powerpoint/2010/main" val="135440596"/>
      </p:ext>
    </p:extLst>
  </p:cSld>
  <p:clrMapOvr>
    <a:masterClrMapping/>
  </p:clrMapOvr>
  <p:transition spd="slow" advClick="0">
    <p:push dir="u"/>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Graphic 4" descr="House">
            <a:hlinkClick r:id="rId2" action="ppaction://hlinksldjump"/>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0658475" y="5353110"/>
            <a:ext cx="1423987" cy="1423987"/>
          </a:xfrm>
          <a:prstGeom prst="rect">
            <a:avLst/>
          </a:prstGeom>
          <a:effectLst>
            <a:glow rad="101600">
              <a:schemeClr val="tx1">
                <a:lumMod val="95000"/>
                <a:alpha val="60000"/>
              </a:schemeClr>
            </a:glow>
          </a:effectLst>
        </p:spPr>
      </p:pic>
      <p:pic>
        <p:nvPicPr>
          <p:cNvPr id="3" name="Picture 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354565" y="3353254"/>
            <a:ext cx="2174572" cy="3261858"/>
          </a:xfrm>
          <a:prstGeom prst="rect">
            <a:avLst/>
          </a:prstGeom>
        </p:spPr>
      </p:pic>
      <p:pic>
        <p:nvPicPr>
          <p:cNvPr id="6" name="Picture 5"/>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605914" y="542926"/>
            <a:ext cx="3701388" cy="2463736"/>
          </a:xfrm>
          <a:prstGeom prst="rect">
            <a:avLst/>
          </a:prstGeom>
        </p:spPr>
      </p:pic>
      <p:pic>
        <p:nvPicPr>
          <p:cNvPr id="8" name="Picture 7"/>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411976" y="510921"/>
            <a:ext cx="3794001" cy="2495741"/>
          </a:xfrm>
          <a:prstGeom prst="rect">
            <a:avLst/>
          </a:prstGeom>
        </p:spPr>
      </p:pic>
      <p:pic>
        <p:nvPicPr>
          <p:cNvPr id="10" name="Picture 9"/>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6331562" y="3790761"/>
            <a:ext cx="3954831" cy="2638614"/>
          </a:xfrm>
          <a:prstGeom prst="rect">
            <a:avLst/>
          </a:prstGeom>
        </p:spPr>
      </p:pic>
    </p:spTree>
    <p:extLst>
      <p:ext uri="{BB962C8B-B14F-4D97-AF65-F5344CB8AC3E}">
        <p14:creationId xmlns:p14="http://schemas.microsoft.com/office/powerpoint/2010/main" val="336677239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p15:prstTrans prst="pageCurlDouble"/>
      </p:transition>
    </mc:Choice>
    <mc:Fallback xmlns="">
      <p:transition spd="slow" advClick="0">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Haydn__Franz_-_String_Quartet_in_F_Major_mvmt_3">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4"/>
          <a:stretch>
            <a:fillRect/>
          </a:stretch>
        </p:blipFill>
        <p:spPr>
          <a:xfrm>
            <a:off x="5791200" y="3181350"/>
            <a:ext cx="609600" cy="609600"/>
          </a:xfrm>
          <a:prstGeom prst="rect">
            <a:avLst/>
          </a:prstGeom>
        </p:spPr>
      </p:pic>
      <p:pic>
        <p:nvPicPr>
          <p:cNvPr id="3" name="Graphic 2" descr="House">
            <a:hlinkClick r:id="rId5" action="ppaction://hlinksldjump"/>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10658475" y="5353110"/>
            <a:ext cx="1423987" cy="1423987"/>
          </a:xfrm>
          <a:prstGeom prst="rect">
            <a:avLst/>
          </a:prstGeom>
          <a:effectLst>
            <a:glow rad="101600">
              <a:schemeClr val="tx1">
                <a:lumMod val="95000"/>
                <a:alpha val="60000"/>
              </a:schemeClr>
            </a:glow>
          </a:effectLst>
        </p:spPr>
      </p:pic>
    </p:spTree>
    <p:extLst>
      <p:ext uri="{BB962C8B-B14F-4D97-AF65-F5344CB8AC3E}">
        <p14:creationId xmlns:p14="http://schemas.microsoft.com/office/powerpoint/2010/main" val="2028103118"/>
      </p:ext>
    </p:extLst>
  </p:cSld>
  <p:clrMapOvr>
    <a:masterClrMapping/>
  </p:clrMapOvr>
  <mc:AlternateContent xmlns:mc="http://schemas.openxmlformats.org/markup-compatibility/2006" xmlns:p14="http://schemas.microsoft.com/office/powerpoint/2010/main">
    <mc:Choice Requires="p14">
      <p:transition spd="slow" p14:dur="1600" advClick="0">
        <p14:gallery dir="l"/>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numSld="999" showWhenStopped="0">
                <p:cTn id="7" fill="hold" display="0">
                  <p:stCondLst>
                    <p:cond delay="indefinite"/>
                  </p:stCondLst>
                  <p:endCondLst>
                    <p:cond evt="onStopAudio" delay="0">
                      <p:tgtEl>
                        <p:sldTgt/>
                      </p:tgtEl>
                    </p:cond>
                  </p:endCondLst>
                </p:cTn>
                <p:tgtEl>
                  <p:spTgt spid="2"/>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Graphic 1" descr="Video camera">
            <a:hlinkClick r:id="rId2" action="ppaction://hlinksldjump"/>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5362574" y="5667374"/>
            <a:ext cx="1190626" cy="1190626"/>
          </a:xfrm>
          <a:prstGeom prst="rect">
            <a:avLst/>
          </a:prstGeom>
        </p:spPr>
      </p:pic>
      <p:pic>
        <p:nvPicPr>
          <p:cNvPr id="3" name="Graphic 2" descr="Shooting star">
            <a:hlinkClick r:id="rId5" action="ppaction://hlinksldjump"/>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2224087" y="5943600"/>
            <a:ext cx="914400" cy="914400"/>
          </a:xfrm>
          <a:prstGeom prst="rect">
            <a:avLst/>
          </a:prstGeom>
        </p:spPr>
      </p:pic>
      <p:sp>
        <p:nvSpPr>
          <p:cNvPr id="4" name="Rectangle 3"/>
          <p:cNvSpPr/>
          <p:nvPr/>
        </p:nvSpPr>
        <p:spPr>
          <a:xfrm>
            <a:off x="3449282" y="2967335"/>
            <a:ext cx="5293437" cy="1138773"/>
          </a:xfrm>
          <a:prstGeom prst="rect">
            <a:avLst/>
          </a:prstGeom>
          <a:noFill/>
          <a:scene3d>
            <a:camera prst="isometricOffAxis1Right"/>
            <a:lightRig rig="threePt" dir="t"/>
          </a:scene3d>
        </p:spPr>
        <p:txBody>
          <a:bodyPr wrap="none" lIns="91440" tIns="45720" rIns="91440" bIns="45720">
            <a:spAutoFit/>
          </a:bodyPr>
          <a:lstStyle/>
          <a:p>
            <a:pPr algn="ctr"/>
            <a:r>
              <a:rPr lang="en-US" sz="6800" b="1" cap="none" spc="0" dirty="0">
                <a:ln w="6600">
                  <a:solidFill>
                    <a:schemeClr val="accent2"/>
                  </a:solidFill>
                  <a:prstDash val="solid"/>
                </a:ln>
                <a:solidFill>
                  <a:srgbClr val="FFFFFF"/>
                </a:solidFill>
                <a:effectLst>
                  <a:outerShdw dist="38100" dir="2700000" algn="tl" rotWithShape="0">
                    <a:schemeClr val="accent2"/>
                  </a:outerShdw>
                </a:effectLst>
              </a:rPr>
              <a:t>Almost Done</a:t>
            </a:r>
          </a:p>
        </p:txBody>
      </p:sp>
      <p:pic>
        <p:nvPicPr>
          <p:cNvPr id="5" name="Graphic 4" descr="Sign">
            <a:hlinkClick r:id="rId8" action="ppaction://hlinksldjump"/>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8777287" y="5667374"/>
            <a:ext cx="1190626" cy="1190626"/>
          </a:xfrm>
          <a:prstGeom prst="rect">
            <a:avLst/>
          </a:prstGeom>
        </p:spPr>
      </p:pic>
      <p:sp>
        <p:nvSpPr>
          <p:cNvPr id="6" name="TextBox 5"/>
          <p:cNvSpPr txBox="1"/>
          <p:nvPr/>
        </p:nvSpPr>
        <p:spPr>
          <a:xfrm>
            <a:off x="8229600" y="5482708"/>
            <a:ext cx="2286000" cy="369332"/>
          </a:xfrm>
          <a:prstGeom prst="rect">
            <a:avLst/>
          </a:prstGeom>
          <a:noFill/>
        </p:spPr>
        <p:txBody>
          <a:bodyPr wrap="square" rtlCol="0">
            <a:spAutoFit/>
          </a:bodyPr>
          <a:lstStyle/>
          <a:p>
            <a:pPr algn="ctr"/>
            <a:r>
              <a:rPr lang="en-US" dirty="0">
                <a:solidFill>
                  <a:srgbClr val="FF0000"/>
                </a:solidFill>
                <a:hlinkClick r:id="rId8" action="ppaction://hlinksldjump"/>
              </a:rPr>
              <a:t>Works Cited</a:t>
            </a:r>
            <a:endParaRPr lang="en-US" dirty="0">
              <a:solidFill>
                <a:srgbClr val="FF0000"/>
              </a:solidFill>
            </a:endParaRPr>
          </a:p>
        </p:txBody>
      </p:sp>
      <p:sp>
        <p:nvSpPr>
          <p:cNvPr id="7" name="Arrow: Right 6">
            <a:hlinkClick r:id="rId11" action="ppaction://hlinksldjump"/>
          </p:cNvPr>
          <p:cNvSpPr/>
          <p:nvPr/>
        </p:nvSpPr>
        <p:spPr>
          <a:xfrm rot="10800000">
            <a:off x="100013" y="2967335"/>
            <a:ext cx="1919287" cy="1128713"/>
          </a:xfrm>
          <a:prstGeom prst="rightArrow">
            <a:avLst/>
          </a:prstGeom>
          <a:solidFill>
            <a:schemeClr val="bg1"/>
          </a:solidFill>
          <a:ln>
            <a:solidFill>
              <a:schemeClr val="tx1"/>
            </a:solidFill>
          </a:ln>
          <a:effectLst>
            <a:glow rad="101600">
              <a:schemeClr val="tx1">
                <a:alpha val="6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21293139"/>
      </p:ext>
    </p:extLst>
  </p:cSld>
  <p:clrMapOvr>
    <a:masterClrMapping/>
  </p:clrMapOvr>
  <p:transition spd="slow" advClick="0">
    <p:comb/>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71488" y="4811316"/>
            <a:ext cx="1785938" cy="1757362"/>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 name="Rectangle 2"/>
          <p:cNvSpPr/>
          <p:nvPr/>
        </p:nvSpPr>
        <p:spPr>
          <a:xfrm>
            <a:off x="971551" y="4654154"/>
            <a:ext cx="1785938" cy="1757362"/>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4" name="Rectangle 3"/>
          <p:cNvSpPr/>
          <p:nvPr/>
        </p:nvSpPr>
        <p:spPr>
          <a:xfrm>
            <a:off x="78582" y="4811316"/>
            <a:ext cx="3571876" cy="1028700"/>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7" name="Isosceles Triangle 6"/>
          <p:cNvSpPr/>
          <p:nvPr/>
        </p:nvSpPr>
        <p:spPr>
          <a:xfrm>
            <a:off x="0" y="4886325"/>
            <a:ext cx="3571876" cy="1525191"/>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9" name="Graphic 8" descr="House">
            <a:hlinkClick r:id="rId2" action="ppaction://hlinksldjump"/>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0658475" y="5353110"/>
            <a:ext cx="1423987" cy="1423987"/>
          </a:xfrm>
          <a:prstGeom prst="rect">
            <a:avLst/>
          </a:prstGeom>
          <a:effectLst>
            <a:glow rad="101600">
              <a:schemeClr val="tx1">
                <a:lumMod val="95000"/>
                <a:alpha val="60000"/>
              </a:schemeClr>
            </a:glow>
          </a:effectLst>
        </p:spPr>
      </p:pic>
    </p:spTree>
    <p:extLst>
      <p:ext uri="{BB962C8B-B14F-4D97-AF65-F5344CB8AC3E}">
        <p14:creationId xmlns:p14="http://schemas.microsoft.com/office/powerpoint/2010/main" val="364854840"/>
      </p:ext>
    </p:extLst>
  </p:cSld>
  <p:clrMapOvr>
    <a:masterClrMapping/>
  </p:clrMapOvr>
  <mc:AlternateContent xmlns:mc="http://schemas.openxmlformats.org/markup-compatibility/2006" xmlns:p14="http://schemas.microsoft.com/office/powerpoint/2010/main">
    <mc:Choice Requires="p14">
      <p:transition spd="slow" p14:dur="4000" advClick="0">
        <p14:vortex dir="r"/>
      </p:transition>
    </mc:Choice>
    <mc:Fallback xmlns="">
      <p:transition spd="slow" advClick="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path" presetSubtype="0" accel="50000" decel="50000" fill="hold" grpId="0" nodeType="withEffect">
                                  <p:stCondLst>
                                    <p:cond delay="0"/>
                                  </p:stCondLst>
                                  <p:childTnLst>
                                    <p:animMotion origin="layout" path="M 1.04167E-6 3.7037E-7 L 0.16614 3.7037E-7 C 0.24049 3.7037E-7 0.33229 -0.05718 0.33229 -0.10347 L 0.33229 -0.20671 " pathEditMode="relative" rAng="0" ptsTypes="AAAA">
                                      <p:cBhvr>
                                        <p:cTn id="6" dur="2000" fill="hold"/>
                                        <p:tgtEl>
                                          <p:spTgt spid="2"/>
                                        </p:tgtEl>
                                        <p:attrNameLst>
                                          <p:attrName>ppt_x</p:attrName>
                                          <p:attrName>ppt_y</p:attrName>
                                        </p:attrNameLst>
                                      </p:cBhvr>
                                      <p:rCtr x="16615" y="-10347"/>
                                    </p:animMotion>
                                  </p:childTnLst>
                                </p:cTn>
                              </p:par>
                            </p:childTnLst>
                          </p:cTn>
                        </p:par>
                        <p:par>
                          <p:cTn id="7" fill="hold">
                            <p:stCondLst>
                              <p:cond delay="2000"/>
                            </p:stCondLst>
                            <p:childTnLst>
                              <p:par>
                                <p:cTn id="8" presetID="50" presetClass="path" presetSubtype="0" accel="50000" decel="50000" fill="hold" grpId="0" nodeType="afterEffect">
                                  <p:stCondLst>
                                    <p:cond delay="0"/>
                                  </p:stCondLst>
                                  <p:childTnLst>
                                    <p:animMotion origin="layout" path="M -4.58333E-6 -2.96296E-6 L 0.21888 -2.96296E-6 C 0.3168 -2.96296E-6 0.43777 -0.05139 0.43777 -0.09305 L 0.43777 -0.18588 " pathEditMode="relative" rAng="0" ptsTypes="AAAA">
                                      <p:cBhvr>
                                        <p:cTn id="9" dur="2000" fill="hold"/>
                                        <p:tgtEl>
                                          <p:spTgt spid="3"/>
                                        </p:tgtEl>
                                        <p:attrNameLst>
                                          <p:attrName>ppt_x</p:attrName>
                                          <p:attrName>ppt_y</p:attrName>
                                        </p:attrNameLst>
                                      </p:cBhvr>
                                      <p:rCtr x="21888" y="-9306"/>
                                    </p:animMotion>
                                  </p:childTnLst>
                                </p:cTn>
                              </p:par>
                            </p:childTnLst>
                          </p:cTn>
                        </p:par>
                        <p:par>
                          <p:cTn id="10" fill="hold">
                            <p:stCondLst>
                              <p:cond delay="4000"/>
                            </p:stCondLst>
                            <p:childTnLst>
                              <p:par>
                                <p:cTn id="11" presetID="50" presetClass="path" presetSubtype="0" accel="50000" decel="50000" fill="hold" grpId="0" nodeType="afterEffect">
                                  <p:stCondLst>
                                    <p:cond delay="0"/>
                                  </p:stCondLst>
                                  <p:childTnLst>
                                    <p:animMotion origin="layout" path="M -4.79167E-6 -3.7037E-7 L 0.18308 -3.7037E-7 C 0.26498 -3.7037E-7 0.36615 -0.09884 0.36615 -0.17893 L 0.36615 -0.35787 " pathEditMode="relative" rAng="0" ptsTypes="AAAA">
                                      <p:cBhvr>
                                        <p:cTn id="12" dur="2000" fill="hold"/>
                                        <p:tgtEl>
                                          <p:spTgt spid="4"/>
                                        </p:tgtEl>
                                        <p:attrNameLst>
                                          <p:attrName>ppt_x</p:attrName>
                                          <p:attrName>ppt_y</p:attrName>
                                        </p:attrNameLst>
                                      </p:cBhvr>
                                      <p:rCtr x="18307" y="-17894"/>
                                    </p:animMotion>
                                  </p:childTnLst>
                                </p:cTn>
                              </p:par>
                            </p:childTnLst>
                          </p:cTn>
                        </p:par>
                        <p:par>
                          <p:cTn id="13" fill="hold">
                            <p:stCondLst>
                              <p:cond delay="6000"/>
                            </p:stCondLst>
                            <p:childTnLst>
                              <p:par>
                                <p:cTn id="14" presetID="50" presetClass="path" presetSubtype="0" accel="50000" decel="50000" fill="hold" grpId="0" nodeType="afterEffect">
                                  <p:stCondLst>
                                    <p:cond delay="0"/>
                                  </p:stCondLst>
                                  <p:childTnLst>
                                    <p:animMotion origin="layout" path="M -4.375E-6 -1.11111E-6 L 0.18516 -1.11111E-6 C 0.26797 -1.11111E-6 0.37032 -0.16296 0.37032 -0.29514 L 0.37032 -0.59028 " pathEditMode="relative" rAng="0" ptsTypes="AAAA">
                                      <p:cBhvr>
                                        <p:cTn id="15" dur="2000" fill="hold"/>
                                        <p:tgtEl>
                                          <p:spTgt spid="7"/>
                                        </p:tgtEl>
                                        <p:attrNameLst>
                                          <p:attrName>ppt_x</p:attrName>
                                          <p:attrName>ppt_y</p:attrName>
                                        </p:attrNameLst>
                                      </p:cBhvr>
                                      <p:rCtr x="18516" y="-29514"/>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7"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Graphic 5" descr="House">
            <a:hlinkClick r:id="rId4" action="ppaction://hlinksldjump"/>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10658475" y="5353110"/>
            <a:ext cx="1423987" cy="1423987"/>
          </a:xfrm>
          <a:prstGeom prst="rect">
            <a:avLst/>
          </a:prstGeom>
          <a:effectLst>
            <a:glow rad="101600">
              <a:schemeClr val="tx1">
                <a:lumMod val="95000"/>
                <a:alpha val="60000"/>
              </a:schemeClr>
            </a:glow>
          </a:effectLst>
        </p:spPr>
      </p:pic>
      <p:pic>
        <p:nvPicPr>
          <p:cNvPr id="2" name="EfqVnj-sgcc">
            <a:hlinkClick r:id="" action="ppaction://media"/>
          </p:cNvPr>
          <p:cNvPicPr>
            <a:picLocks noRot="1" noChangeAspect="1"/>
          </p:cNvPicPr>
          <p:nvPr>
            <a:videoFile r:link="rId1"/>
          </p:nvPr>
        </p:nvPicPr>
        <p:blipFill>
          <a:blip r:embed="rId7"/>
          <a:stretch>
            <a:fillRect/>
          </a:stretch>
        </p:blipFill>
        <p:spPr>
          <a:xfrm>
            <a:off x="342900" y="385763"/>
            <a:ext cx="5429249" cy="4071937"/>
          </a:xfrm>
          <a:prstGeom prst="rect">
            <a:avLst/>
          </a:prstGeom>
        </p:spPr>
      </p:pic>
      <p:pic>
        <p:nvPicPr>
          <p:cNvPr id="3" name="MX_HYL6-0Co">
            <a:hlinkClick r:id="" action="ppaction://media"/>
          </p:cNvPr>
          <p:cNvPicPr>
            <a:picLocks noRot="1" noChangeAspect="1"/>
          </p:cNvPicPr>
          <p:nvPr>
            <a:videoFile r:link="rId2"/>
          </p:nvPr>
        </p:nvPicPr>
        <p:blipFill>
          <a:blip r:embed="rId8"/>
          <a:stretch>
            <a:fillRect/>
          </a:stretch>
        </p:blipFill>
        <p:spPr>
          <a:xfrm>
            <a:off x="6343650" y="385763"/>
            <a:ext cx="5429249" cy="4071937"/>
          </a:xfrm>
          <a:prstGeom prst="rect">
            <a:avLst/>
          </a:prstGeom>
        </p:spPr>
      </p:pic>
      <p:sp>
        <p:nvSpPr>
          <p:cNvPr id="4" name="TextBox 3"/>
          <p:cNvSpPr txBox="1"/>
          <p:nvPr/>
        </p:nvSpPr>
        <p:spPr>
          <a:xfrm>
            <a:off x="1743075" y="4972050"/>
            <a:ext cx="8258175" cy="800219"/>
          </a:xfrm>
          <a:prstGeom prst="rect">
            <a:avLst/>
          </a:prstGeom>
          <a:noFill/>
        </p:spPr>
        <p:txBody>
          <a:bodyPr wrap="square" rtlCol="0">
            <a:spAutoFit/>
          </a:bodyPr>
          <a:lstStyle/>
          <a:p>
            <a:pPr algn="ctr"/>
            <a:r>
              <a:rPr lang="en-US" sz="4600" dirty="0">
                <a:latin typeface="Rockwell Extra Bold" panose="02060903040505020403" pitchFamily="18" charset="0"/>
              </a:rPr>
              <a:t>Ted-Ed Videos</a:t>
            </a:r>
          </a:p>
        </p:txBody>
      </p:sp>
    </p:spTree>
    <p:extLst>
      <p:ext uri="{BB962C8B-B14F-4D97-AF65-F5344CB8AC3E}">
        <p14:creationId xmlns:p14="http://schemas.microsoft.com/office/powerpoint/2010/main" val="2783808779"/>
      </p:ext>
    </p:extLst>
  </p:cSld>
  <p:clrMapOvr>
    <a:masterClrMapping/>
  </p:clrMapOvr>
  <mc:AlternateContent xmlns:mc="http://schemas.openxmlformats.org/markup-compatibility/2006" xmlns:p14="http://schemas.microsoft.com/office/powerpoint/2010/main">
    <mc:Choice Requires="p14">
      <p:transition spd="slow" p14:dur="1400" advClick="0">
        <p14:doors dir="vert"/>
      </p:transition>
    </mc:Choice>
    <mc:Fallback xmlns="">
      <p:transition spd="slow" advClick="0">
        <p:fade/>
      </p:transition>
    </mc:Fallback>
  </mc:AlternateContent>
  <p:timing>
    <p:tnLst>
      <p:par>
        <p:cTn id="1" dur="indefinite" restart="never" nodeType="tmRoot">
          <p:childTnLst>
            <p:seq concurrent="1" nextAc="seek">
              <p:cTn id="2" restart="whenNotActive" fill="hold" evtFilter="cancelBubble" nodeType="interactiveSeq">
                <p:stCondLst>
                  <p:cond evt="onClick" delay="0">
                    <p:tgtEl>
                      <p:spTgt spid="2"/>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2"/>
                                        </p:tgtEl>
                                      </p:cBhvr>
                                    </p:cmd>
                                  </p:childTnLst>
                                </p:cTn>
                              </p:par>
                            </p:childTnLst>
                          </p:cTn>
                        </p:par>
                      </p:childTnLst>
                    </p:cTn>
                  </p:par>
                </p:childTnLst>
              </p:cTn>
              <p:nextCondLst>
                <p:cond evt="onClick" delay="0">
                  <p:tgtEl>
                    <p:spTgt spid="2"/>
                  </p:tgtEl>
                </p:cond>
              </p:nextCondLst>
            </p:seq>
            <p:video>
              <p:cMediaNode vol="80000">
                <p:cTn id="7" fill="hold" display="0">
                  <p:stCondLst>
                    <p:cond delay="indefinite"/>
                  </p:stCondLst>
                </p:cTn>
                <p:tgtEl>
                  <p:spTgt spid="2"/>
                </p:tgtEl>
              </p:cMediaNode>
            </p:video>
            <p:seq concurrent="1" nextAc="seek">
              <p:cTn id="8" restart="whenNotActive" fill="hold" evtFilter="cancelBubble" nodeType="interactiveSeq">
                <p:stCondLst>
                  <p:cond evt="onClick" delay="0">
                    <p:tgtEl>
                      <p:spTgt spid="3"/>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3"/>
                                        </p:tgtEl>
                                      </p:cBhvr>
                                    </p:cmd>
                                  </p:childTnLst>
                                </p:cTn>
                              </p:par>
                            </p:childTnLst>
                          </p:cTn>
                        </p:par>
                      </p:childTnLst>
                    </p:cTn>
                  </p:par>
                </p:childTnLst>
              </p:cTn>
              <p:nextCondLst>
                <p:cond evt="onClick" delay="0">
                  <p:tgtEl>
                    <p:spTgt spid="3"/>
                  </p:tgtEl>
                </p:cond>
              </p:nextCondLst>
            </p:seq>
            <p:video>
              <p:cMediaNode vol="80000">
                <p:cTn id="13" fill="hold" display="0">
                  <p:stCondLst>
                    <p:cond delay="indefinite"/>
                  </p:stCondLst>
                </p:cTn>
                <p:tgtEl>
                  <p:spTgt spid="3"/>
                </p:tgtEl>
              </p:cMediaNode>
            </p:vide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42888" y="371475"/>
            <a:ext cx="11544300" cy="1200329"/>
          </a:xfrm>
          <a:prstGeom prst="rect">
            <a:avLst/>
          </a:prstGeom>
          <a:noFill/>
        </p:spPr>
        <p:txBody>
          <a:bodyPr wrap="square" rtlCol="0">
            <a:spAutoFit/>
          </a:bodyPr>
          <a:lstStyle/>
          <a:p>
            <a:r>
              <a:rPr lang="en-US" dirty="0"/>
              <a:t>Images:  </a:t>
            </a:r>
            <a:r>
              <a:rPr lang="en-US" dirty="0">
                <a:hlinkClick r:id="rId2"/>
              </a:rPr>
              <a:t>https://commons.wikimedia.org/wiki/File:FrostyMorningInSwinoujscie.JPG</a:t>
            </a:r>
            <a:endParaRPr lang="en-US" dirty="0"/>
          </a:p>
          <a:p>
            <a:r>
              <a:rPr lang="en-US" dirty="0">
                <a:hlinkClick r:id="rId3"/>
              </a:rPr>
              <a:t>https://commons.wikimedia.org/wiki/File:Kirschbl%C3%BCte_Fr%C3%A4nkische_Schweiz_SK_0001.jpg</a:t>
            </a:r>
            <a:r>
              <a:rPr lang="en-US" dirty="0"/>
              <a:t>  </a:t>
            </a:r>
          </a:p>
          <a:p>
            <a:r>
              <a:rPr lang="en-US" dirty="0">
                <a:hlinkClick r:id="rId4"/>
              </a:rPr>
              <a:t>https://commons.wikimedia.org/wiki/File:Vall%C3%B8_Road.jpg</a:t>
            </a:r>
            <a:r>
              <a:rPr lang="en-US" dirty="0"/>
              <a:t> </a:t>
            </a:r>
          </a:p>
          <a:p>
            <a:r>
              <a:rPr lang="en-US" dirty="0">
                <a:hlinkClick r:id="rId5"/>
              </a:rPr>
              <a:t>https://commons.wikimedia.org/wiki/File:Fagus_sylvatica_JPG2a.jpg</a:t>
            </a:r>
            <a:r>
              <a:rPr lang="en-US" dirty="0"/>
              <a:t> </a:t>
            </a:r>
          </a:p>
        </p:txBody>
      </p:sp>
      <p:sp>
        <p:nvSpPr>
          <p:cNvPr id="4" name="TextBox 3"/>
          <p:cNvSpPr txBox="1"/>
          <p:nvPr/>
        </p:nvSpPr>
        <p:spPr>
          <a:xfrm>
            <a:off x="442913" y="1671638"/>
            <a:ext cx="11558587" cy="369332"/>
          </a:xfrm>
          <a:prstGeom prst="rect">
            <a:avLst/>
          </a:prstGeom>
          <a:noFill/>
        </p:spPr>
        <p:txBody>
          <a:bodyPr wrap="square" rtlCol="0">
            <a:spAutoFit/>
          </a:bodyPr>
          <a:lstStyle/>
          <a:p>
            <a:r>
              <a:rPr lang="en-US" dirty="0"/>
              <a:t>Audio: </a:t>
            </a:r>
            <a:r>
              <a:rPr lang="en-US" dirty="0">
                <a:hlinkClick r:id="rId6"/>
              </a:rPr>
              <a:t>https://archive.org/details/Haydn__Franz_-_String_Quartet_in_F_Major_mvmt_3_</a:t>
            </a:r>
            <a:r>
              <a:rPr lang="en-US" dirty="0"/>
              <a:t> </a:t>
            </a:r>
          </a:p>
        </p:txBody>
      </p:sp>
      <p:sp>
        <p:nvSpPr>
          <p:cNvPr id="5" name="TextBox 4"/>
          <p:cNvSpPr txBox="1"/>
          <p:nvPr/>
        </p:nvSpPr>
        <p:spPr>
          <a:xfrm>
            <a:off x="442913" y="2757488"/>
            <a:ext cx="8972550" cy="369332"/>
          </a:xfrm>
          <a:prstGeom prst="rect">
            <a:avLst/>
          </a:prstGeom>
          <a:noFill/>
        </p:spPr>
        <p:txBody>
          <a:bodyPr wrap="square" rtlCol="0">
            <a:spAutoFit/>
          </a:bodyPr>
          <a:lstStyle/>
          <a:p>
            <a:r>
              <a:rPr lang="en-US" dirty="0"/>
              <a:t>Videos: </a:t>
            </a:r>
            <a:r>
              <a:rPr lang="en-US" dirty="0">
                <a:hlinkClick r:id="rId7"/>
              </a:rPr>
              <a:t>https://youtu.be/EfqVnj-sgcc</a:t>
            </a:r>
            <a:r>
              <a:rPr lang="en-US" dirty="0"/>
              <a:t>  </a:t>
            </a:r>
            <a:r>
              <a:rPr lang="en-US" dirty="0">
                <a:hlinkClick r:id="rId8"/>
              </a:rPr>
              <a:t>https://youtu.be/MX_HYL6-0Co</a:t>
            </a:r>
            <a:r>
              <a:rPr lang="en-US" dirty="0"/>
              <a:t> </a:t>
            </a:r>
          </a:p>
        </p:txBody>
      </p:sp>
      <p:pic>
        <p:nvPicPr>
          <p:cNvPr id="6" name="Graphic 5" descr="House">
            <a:hlinkClick r:id="rId9" action="ppaction://hlinksldjump"/>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10658475" y="5353110"/>
            <a:ext cx="1423987" cy="1423987"/>
          </a:xfrm>
          <a:prstGeom prst="rect">
            <a:avLst/>
          </a:prstGeom>
          <a:effectLst>
            <a:glow rad="101600">
              <a:schemeClr val="tx1">
                <a:lumMod val="95000"/>
                <a:alpha val="60000"/>
              </a:schemeClr>
            </a:glow>
          </a:effectLst>
        </p:spPr>
      </p:pic>
    </p:spTree>
    <p:extLst>
      <p:ext uri="{BB962C8B-B14F-4D97-AF65-F5344CB8AC3E}">
        <p14:creationId xmlns:p14="http://schemas.microsoft.com/office/powerpoint/2010/main" val="2504801619"/>
      </p:ext>
    </p:extLst>
  </p:cSld>
  <p:clrMapOvr>
    <a:masterClrMapping/>
  </p:clrMapOvr>
  <mc:AlternateContent xmlns:mc="http://schemas.openxmlformats.org/markup-compatibility/2006" xmlns:p14="http://schemas.microsoft.com/office/powerpoint/2010/main">
    <mc:Choice Requires="p14">
      <p:transition spd="slow" p14:dur="1300" advClick="0">
        <p14:pan dir="u"/>
      </p:transition>
    </mc:Choice>
    <mc:Fallback xmlns="">
      <p:transition spd="slow" advClick="0">
        <p:fade/>
      </p:transition>
    </mc:Fallback>
  </mc:AlternateContent>
</p:sld>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_rels/theme3.xml.rels><?xml version="1.0" encoding="UTF-8" standalone="yes"?>
<Relationships xmlns="http://schemas.openxmlformats.org/package/2006/relationships"><Relationship Id="rId1" Type="http://schemas.openxmlformats.org/officeDocument/2006/relationships/image" Target="../media/image4.jpeg"/></Relationships>
</file>

<file path=ppt/theme/theme1.xml><?xml version="1.0" encoding="utf-8"?>
<a:theme xmlns:a="http://schemas.openxmlformats.org/drawingml/2006/main" name="Facet">
  <a:themeElements>
    <a:clrScheme name="Violet II">
      <a:dk1>
        <a:sysClr val="windowText" lastClr="000000"/>
      </a:dk1>
      <a:lt1>
        <a:sysClr val="window" lastClr="FFFFFF"/>
      </a:lt1>
      <a:dk2>
        <a:srgbClr val="632E62"/>
      </a:dk2>
      <a:lt2>
        <a:srgbClr val="EAE5EB"/>
      </a:lt2>
      <a:accent1>
        <a:srgbClr val="92278F"/>
      </a:accent1>
      <a:accent2>
        <a:srgbClr val="9B57D3"/>
      </a:accent2>
      <a:accent3>
        <a:srgbClr val="755DD9"/>
      </a:accent3>
      <a:accent4>
        <a:srgbClr val="665EB8"/>
      </a:accent4>
      <a:accent5>
        <a:srgbClr val="45A5ED"/>
      </a:accent5>
      <a:accent6>
        <a:srgbClr val="5982DB"/>
      </a:accent6>
      <a:hlink>
        <a:srgbClr val="0066FF"/>
      </a:hlink>
      <a:folHlink>
        <a:srgbClr val="666699"/>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ppt/theme/theme2.xml><?xml version="1.0" encoding="utf-8"?>
<a:theme xmlns:a="http://schemas.openxmlformats.org/drawingml/2006/main" name="Celestial">
  <a:themeElements>
    <a:clrScheme name="Celestial">
      <a:dk1>
        <a:sysClr val="windowText" lastClr="000000"/>
      </a:dk1>
      <a:lt1>
        <a:sysClr val="window" lastClr="FFFFFF"/>
      </a:lt1>
      <a:dk2>
        <a:srgbClr val="18276C"/>
      </a:dk2>
      <a:lt2>
        <a:srgbClr val="EBEBEB"/>
      </a:lt2>
      <a:accent1>
        <a:srgbClr val="AC3EC1"/>
      </a:accent1>
      <a:accent2>
        <a:srgbClr val="477BD1"/>
      </a:accent2>
      <a:accent3>
        <a:srgbClr val="46B298"/>
      </a:accent3>
      <a:accent4>
        <a:srgbClr val="90BA4C"/>
      </a:accent4>
      <a:accent5>
        <a:srgbClr val="DD9D31"/>
      </a:accent5>
      <a:accent6>
        <a:srgbClr val="E25247"/>
      </a:accent6>
      <a:hlink>
        <a:srgbClr val="C573D2"/>
      </a:hlink>
      <a:folHlink>
        <a:srgbClr val="CCAEE8"/>
      </a:folHlink>
    </a:clrScheme>
    <a:fontScheme name="Celestial">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elestial">
      <a:fillStyleLst>
        <a:solidFill>
          <a:schemeClr val="phClr"/>
        </a:solidFill>
        <a:gradFill rotWithShape="1">
          <a:gsLst>
            <a:gs pos="0">
              <a:schemeClr val="phClr">
                <a:tint val="70000"/>
                <a:lumMod val="110000"/>
              </a:schemeClr>
            </a:gs>
            <a:gs pos="100000">
              <a:schemeClr val="phClr">
                <a:tint val="82000"/>
                <a:alpha val="74000"/>
              </a:schemeClr>
            </a:gs>
          </a:gsLst>
          <a:lin ang="5400000" scaled="0"/>
        </a:gradFill>
        <a:gradFill rotWithShape="1">
          <a:gsLst>
            <a:gs pos="0">
              <a:schemeClr val="phClr">
                <a:tint val="98000"/>
                <a:lumMod val="100000"/>
              </a:schemeClr>
            </a:gs>
            <a:gs pos="100000">
              <a:schemeClr val="phClr">
                <a:shade val="88000"/>
                <a:lumMod val="88000"/>
              </a:schemeClr>
            </a:gs>
          </a:gsLst>
          <a:lin ang="5400000" scaled="1"/>
        </a:gradFill>
      </a:fillStyleLst>
      <a:lnStyleLst>
        <a:ln w="9525"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65000"/>
              </a:srgbClr>
            </a:outerShdw>
          </a:effectLst>
          <a:scene3d>
            <a:camera prst="orthographicFront">
              <a:rot lat="0" lon="0" rev="0"/>
            </a:camera>
            <a:lightRig rig="threePt" dir="tl">
              <a:rot lat="0" lon="0" rev="1200000"/>
            </a:lightRig>
          </a:scene3d>
          <a:sp3d>
            <a:bevelT w="38100" h="12700"/>
          </a:sp3d>
        </a:effectStyle>
      </a:effectStyleLst>
      <a:bgFillStyleLst>
        <a:solidFill>
          <a:schemeClr val="phClr"/>
        </a:solidFill>
        <a:gradFill rotWithShape="1">
          <a:gsLst>
            <a:gs pos="0">
              <a:schemeClr val="phClr">
                <a:tint val="90000"/>
                <a:shade val="96000"/>
                <a:hueMod val="100000"/>
                <a:satMod val="180000"/>
                <a:lumMod val="110000"/>
              </a:schemeClr>
            </a:gs>
            <a:gs pos="100000">
              <a:schemeClr val="phClr">
                <a:shade val="96000"/>
                <a:satMod val="160000"/>
                <a:lumMod val="100000"/>
              </a:schemeClr>
            </a:gs>
          </a:gsLst>
          <a:lin ang="4740000" scaled="1"/>
        </a:gradFill>
        <a:blipFill>
          <a:blip xmlns:r="http://schemas.openxmlformats.org/officeDocument/2006/relationships" r:embed="rId1"/>
          <a:stretch/>
        </a:blipFill>
      </a:bgFillStyleLst>
    </a:fmtScheme>
  </a:themeElements>
  <a:objectDefaults/>
  <a:extraClrSchemeLst/>
  <a:extLst>
    <a:ext uri="{05A4C25C-085E-4340-85A3-A5531E510DB2}">
      <thm15:themeFamily xmlns:thm15="http://schemas.microsoft.com/office/thememl/2012/main" name="Celestial" id="{C4BB2A3D-0E93-4C5F-B0D2-9D3FCE089CC5}" vid="{42E5908D-19A2-46FD-89FA-638B126129EF}"/>
    </a:ext>
  </a:extLst>
</a:theme>
</file>

<file path=ppt/theme/theme3.xml><?xml version="1.0" encoding="utf-8"?>
<a:theme xmlns:a="http://schemas.openxmlformats.org/drawingml/2006/main" name="Circuit">
  <a:themeElements>
    <a:clrScheme name="Circuit">
      <a:dk1>
        <a:sysClr val="windowText" lastClr="000000"/>
      </a:dk1>
      <a:lt1>
        <a:sysClr val="window" lastClr="FFFFFF"/>
      </a:lt1>
      <a:dk2>
        <a:srgbClr val="134770"/>
      </a:dk2>
      <a:lt2>
        <a:srgbClr val="82FFFF"/>
      </a:lt2>
      <a:accent1>
        <a:srgbClr val="9ACD4C"/>
      </a:accent1>
      <a:accent2>
        <a:srgbClr val="FAA93A"/>
      </a:accent2>
      <a:accent3>
        <a:srgbClr val="D35940"/>
      </a:accent3>
      <a:accent4>
        <a:srgbClr val="B258D3"/>
      </a:accent4>
      <a:accent5>
        <a:srgbClr val="63A0CC"/>
      </a:accent5>
      <a:accent6>
        <a:srgbClr val="8AC4A7"/>
      </a:accent6>
      <a:hlink>
        <a:srgbClr val="B8FA56"/>
      </a:hlink>
      <a:folHlink>
        <a:srgbClr val="7AF8CC"/>
      </a:folHlink>
    </a:clrScheme>
    <a:fontScheme name="Circuit">
      <a:majorFont>
        <a:latin typeface="Tw Cen MT" panose="020B0602020104020603"/>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panose="020B06020201040206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ircuit">
      <a:fillStyleLst>
        <a:solidFill>
          <a:schemeClr val="phClr"/>
        </a:solidFill>
        <a:gradFill rotWithShape="1">
          <a:gsLst>
            <a:gs pos="0">
              <a:schemeClr val="phClr">
                <a:tint val="58000"/>
                <a:satMod val="108000"/>
                <a:lumMod val="110000"/>
              </a:schemeClr>
            </a:gs>
            <a:gs pos="100000">
              <a:schemeClr val="phClr">
                <a:tint val="81000"/>
                <a:satMod val="109000"/>
                <a:lumMod val="105000"/>
              </a:schemeClr>
            </a:gs>
          </a:gsLst>
          <a:lin ang="5040000" scaled="0"/>
        </a:gradFill>
        <a:gradFill rotWithShape="1">
          <a:gsLst>
            <a:gs pos="0">
              <a:schemeClr val="phClr">
                <a:tint val="94000"/>
                <a:satMod val="105000"/>
                <a:lumMod val="102000"/>
              </a:schemeClr>
            </a:gs>
            <a:gs pos="100000">
              <a:schemeClr val="phClr">
                <a:shade val="74000"/>
                <a:satMod val="128000"/>
                <a:lumMod val="10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98000"/>
                <a:hueMod val="94000"/>
                <a:satMod val="148000"/>
                <a:lumMod val="150000"/>
              </a:schemeClr>
            </a:gs>
            <a:gs pos="100000">
              <a:schemeClr val="phClr">
                <a:shade val="92000"/>
                <a:hueMod val="104000"/>
                <a:satMod val="140000"/>
                <a:lumMod val="68000"/>
              </a:schemeClr>
            </a:gs>
          </a:gsLst>
          <a:lin ang="5040000" scaled="0"/>
        </a:gradFill>
        <a:blipFill>
          <a:blip xmlns:r="http://schemas.openxmlformats.org/officeDocument/2006/relationships" r:embed="rId1">
            <a:duotone>
              <a:schemeClr val="phClr">
                <a:shade val="88000"/>
                <a:hueMod val="106000"/>
                <a:satMod val="140000"/>
                <a:lumMod val="54000"/>
              </a:schemeClr>
              <a:schemeClr val="phClr">
                <a:tint val="98000"/>
                <a:hueMod val="90000"/>
                <a:satMod val="150000"/>
                <a:lumMod val="160000"/>
              </a:schemeClr>
            </a:duotone>
          </a:blip>
          <a:stretch/>
        </a:blipFill>
      </a:bgFillStyleLst>
    </a:fmtScheme>
  </a:themeElements>
  <a:objectDefaults/>
  <a:extraClrSchemeLst/>
  <a:extLst>
    <a:ext uri="{05A4C25C-085E-4340-85A3-A5531E510DB2}">
      <thm15:themeFamily xmlns:thm15="http://schemas.microsoft.com/office/thememl/2012/main" name="Circuit" id="{0AC2F7E7-15F5-431C-B2A2-456FE929F56C}" vid="{0911B802-464C-4241-8DD9-B60FF88E379F}"/>
    </a:ext>
  </a:extLst>
</a:theme>
</file>

<file path=docProps/app.xml><?xml version="1.0" encoding="utf-8"?>
<Properties xmlns="http://schemas.openxmlformats.org/officeDocument/2006/extended-properties" xmlns:vt="http://schemas.openxmlformats.org/officeDocument/2006/docPropsVTypes">
  <Template>Facet</Template>
  <TotalTime>346</TotalTime>
  <Words>404</Words>
  <Application>Microsoft Office PowerPoint</Application>
  <PresentationFormat>Widescreen</PresentationFormat>
  <Paragraphs>20</Paragraphs>
  <Slides>8</Slides>
  <Notes>0</Notes>
  <HiddenSlides>0</HiddenSlides>
  <MMClips>3</MMClips>
  <ScaleCrop>false</ScaleCrop>
  <HeadingPairs>
    <vt:vector size="6" baseType="variant">
      <vt:variant>
        <vt:lpstr>Fonts Used</vt:lpstr>
      </vt:variant>
      <vt:variant>
        <vt:i4>11</vt:i4>
      </vt:variant>
      <vt:variant>
        <vt:lpstr>Theme</vt:lpstr>
      </vt:variant>
      <vt:variant>
        <vt:i4>3</vt:i4>
      </vt:variant>
      <vt:variant>
        <vt:lpstr>Slide Titles</vt:lpstr>
      </vt:variant>
      <vt:variant>
        <vt:i4>8</vt:i4>
      </vt:variant>
    </vt:vector>
  </HeadingPairs>
  <TitlesOfParts>
    <vt:vector size="22" baseType="lpstr">
      <vt:lpstr>Arial</vt:lpstr>
      <vt:lpstr>Arial Black</vt:lpstr>
      <vt:lpstr>Bell MT</vt:lpstr>
      <vt:lpstr>Bodoni MT Black</vt:lpstr>
      <vt:lpstr>Calibri</vt:lpstr>
      <vt:lpstr>Calibri Light</vt:lpstr>
      <vt:lpstr>Constantia</vt:lpstr>
      <vt:lpstr>Rockwell Extra Bold</vt:lpstr>
      <vt:lpstr>Trebuchet MS</vt:lpstr>
      <vt:lpstr>Tw Cen MT</vt:lpstr>
      <vt:lpstr>Wingdings 3</vt:lpstr>
      <vt:lpstr>Facet</vt:lpstr>
      <vt:lpstr>Celestial</vt:lpstr>
      <vt:lpstr>Circuit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Matthew Schilling</dc:creator>
  <cp:lastModifiedBy>Matthew Schilling</cp:lastModifiedBy>
  <cp:revision>27</cp:revision>
  <dcterms:created xsi:type="dcterms:W3CDTF">2017-03-02T23:17:07Z</dcterms:created>
  <dcterms:modified xsi:type="dcterms:W3CDTF">2017-03-13T20:48:19Z</dcterms:modified>
</cp:coreProperties>
</file>