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57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886994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945761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44577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086014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54402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607754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989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47622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002439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591908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74819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B82ABE-1B0E-4AB9-9439-A407226B5DB1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55F925-E01F-486C-8D35-0F0F456C9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6777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Relationship Id="rId5" Type="http://schemas.openxmlformats.org/officeDocument/2006/relationships/slide" Target="slide4.xml"/><Relationship Id="rId4" Type="http://schemas.openxmlformats.org/officeDocument/2006/relationships/slide" Target="slide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Relationship Id="rId5" Type="http://schemas.openxmlformats.org/officeDocument/2006/relationships/slide" Target="slide8.xml"/><Relationship Id="rId4" Type="http://schemas.openxmlformats.org/officeDocument/2006/relationships/slide" Target="slide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Launch Pad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Because reasons</a:t>
            </a:r>
            <a:endParaRPr lang="en-US" dirty="0"/>
          </a:p>
        </p:txBody>
      </p:sp>
      <p:sp>
        <p:nvSpPr>
          <p:cNvPr id="4" name="Right Arrow 3">
            <a:hlinkClick r:id="rId2" action="ppaction://hlinksldjump"/>
          </p:cNvPr>
          <p:cNvSpPr/>
          <p:nvPr/>
        </p:nvSpPr>
        <p:spPr>
          <a:xfrm>
            <a:off x="10668000" y="5791200"/>
            <a:ext cx="1206500" cy="5842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469900" y="5791200"/>
            <a:ext cx="22479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3" action="ppaction://hlinksldjump"/>
              </a:rPr>
              <a:t>Fuel-Check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717800" y="5791200"/>
            <a:ext cx="2311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4" action="ppaction://hlinksldjump"/>
              </a:rPr>
              <a:t>O2-Check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5397500" y="5785366"/>
            <a:ext cx="2794000" cy="3751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5" action="ppaction://hlinksldjump"/>
              </a:rPr>
              <a:t>Auto-Pilot-Check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805298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Fuel Systems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All set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333500" y="6083300"/>
            <a:ext cx="22733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2" action="ppaction://hlinksldjump"/>
              </a:rPr>
              <a:t>Back-to-launch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88867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O2 Systems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All Set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816100" y="5969000"/>
            <a:ext cx="2679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2" action="ppaction://hlinksldjump"/>
              </a:rPr>
              <a:t>Back-to-Launch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687744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Auto-Pilot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All systems ready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765300" y="5854700"/>
            <a:ext cx="2438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2" action="ppaction://hlinksldjump"/>
              </a:rPr>
              <a:t>Back-to-launch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380050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In-Orbit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Because more reasons</a:t>
            </a:r>
            <a:endParaRPr lang="en-US" dirty="0"/>
          </a:p>
        </p:txBody>
      </p:sp>
      <p:sp>
        <p:nvSpPr>
          <p:cNvPr id="4" name="Right Arrow 3">
            <a:hlinkClick r:id="rId2" action="ppaction://hlinksldjump"/>
          </p:cNvPr>
          <p:cNvSpPr/>
          <p:nvPr/>
        </p:nvSpPr>
        <p:spPr>
          <a:xfrm rot="10800000">
            <a:off x="469900" y="5765800"/>
            <a:ext cx="1574800" cy="6731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3136900" y="5880100"/>
            <a:ext cx="1828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3" action="ppaction://hlinksldjump"/>
              </a:rPr>
              <a:t>Fuel-Level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765800" y="5880100"/>
            <a:ext cx="177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4" action="ppaction://hlinksldjump"/>
              </a:rPr>
              <a:t>Food-Stores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8813800" y="5880100"/>
            <a:ext cx="185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5" action="ppaction://hlinksldjump"/>
              </a:rPr>
              <a:t>Hull-Integrity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502851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Fuel Levels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Its enough, I promise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4762500" y="5829300"/>
            <a:ext cx="2298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2" action="ppaction://hlinksldjump"/>
              </a:rPr>
              <a:t>Back-to-Orbit-Menu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318282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Food Stores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Just potatoes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4876800" y="5651500"/>
            <a:ext cx="2286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2" action="ppaction://hlinksldjump"/>
              </a:rPr>
              <a:t>Back-to-Orbit-Menu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209250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Hull Integrity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100%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5156200" y="5867400"/>
            <a:ext cx="23749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2" action="ppaction://hlinksldjump"/>
              </a:rPr>
              <a:t>Back-to-Orbit-Menu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627998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47</Words>
  <Application>Microsoft Office PowerPoint</Application>
  <PresentationFormat>Widescreen</PresentationFormat>
  <Paragraphs>28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Launch Pad</vt:lpstr>
      <vt:lpstr>Fuel Systems</vt:lpstr>
      <vt:lpstr>O2 Systems </vt:lpstr>
      <vt:lpstr>Auto-Pilot</vt:lpstr>
      <vt:lpstr>In-Orbit</vt:lpstr>
      <vt:lpstr>Fuel Levels </vt:lpstr>
      <vt:lpstr>Food Stores</vt:lpstr>
      <vt:lpstr>Hull Integrity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Launch Pad</dc:title>
  <dc:creator>Schilling, Matthew</dc:creator>
  <cp:lastModifiedBy>Schilling, Matthew</cp:lastModifiedBy>
  <cp:revision>2</cp:revision>
  <dcterms:created xsi:type="dcterms:W3CDTF">2017-01-18T01:15:54Z</dcterms:created>
  <dcterms:modified xsi:type="dcterms:W3CDTF">2017-01-18T01:33:27Z</dcterms:modified>
</cp:coreProperties>
</file>

<file path=docProps/thumbnail.jpeg>
</file>