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869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457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457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60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40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77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8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76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24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19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81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82ABE-1B0E-4AB9-9439-A407226B5D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5F925-E01F-486C-8D35-0F0F456C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77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Launch Pad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Because reasons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10668000" y="5791200"/>
            <a:ext cx="1206500" cy="584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9900" y="5791200"/>
            <a:ext cx="224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Fuel-Check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17800" y="5791200"/>
            <a:ext cx="23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O2-Check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97500" y="5785366"/>
            <a:ext cx="2794000" cy="375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 action="ppaction://hlinksldjump"/>
              </a:rPr>
              <a:t>Auto-Pilot-Check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052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Fuel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All set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33500" y="6083300"/>
            <a:ext cx="227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Back-to-launch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886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O2 Systems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All Set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6100" y="5969000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Back-to-Launch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87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Auto-Pilot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All systems ready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65300" y="58547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Back-to-launch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800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In-Orbit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Because more reasons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469900" y="5765800"/>
            <a:ext cx="1574800" cy="673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36900" y="58801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Fuel-Level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65800" y="5880100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Food-Stores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813800" y="5880100"/>
            <a:ext cx="185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 action="ppaction://hlinksldjump"/>
              </a:rPr>
              <a:t>Hull-Integrity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028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Fuel Levels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Its enough, I promise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62500" y="5829300"/>
            <a:ext cx="229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Back-to-Orbit-Menu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82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Food Stores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Just potatoes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56515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Back-to-Orbit-Menu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092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Hull Integrity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56200" y="5867400"/>
            <a:ext cx="237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Back-to-Orbit-Menu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279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47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Launch Pad</vt:lpstr>
      <vt:lpstr>Fuel Systems</vt:lpstr>
      <vt:lpstr>O2 Systems </vt:lpstr>
      <vt:lpstr>Auto-Pilot</vt:lpstr>
      <vt:lpstr>In-Orbit</vt:lpstr>
      <vt:lpstr>Fuel Levels </vt:lpstr>
      <vt:lpstr>Food Stores</vt:lpstr>
      <vt:lpstr>Hull Integrity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Launch Pad</dc:title>
  <dc:creator>Schilling, Matthew</dc:creator>
  <cp:lastModifiedBy>Schilling, Matthew</cp:lastModifiedBy>
  <cp:revision>2</cp:revision>
  <dcterms:created xsi:type="dcterms:W3CDTF">2017-01-18T01:15:54Z</dcterms:created>
  <dcterms:modified xsi:type="dcterms:W3CDTF">2017-01-18T01:33:27Z</dcterms:modified>
</cp:coreProperties>
</file>