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4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7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3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1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4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3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0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95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2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8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7E0BF-2062-4E8E-A106-20174912AC8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9A98B-620E-418B-993E-B45125C1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5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11237"/>
          </a:xfrm>
        </p:spPr>
        <p:txBody>
          <a:bodyPr/>
          <a:lstStyle/>
          <a:p>
            <a:r>
              <a:rPr lang="en-US" dirty="0" smtClean="0"/>
              <a:t>Menu</a:t>
            </a:r>
            <a:endParaRPr lang="en-US" dirty="0"/>
          </a:p>
        </p:txBody>
      </p:sp>
      <p:sp>
        <p:nvSpPr>
          <p:cNvPr id="6" name="Pie 5">
            <a:hlinkClick r:id="rId2" action="ppaction://hlinksldjump"/>
          </p:cNvPr>
          <p:cNvSpPr/>
          <p:nvPr/>
        </p:nvSpPr>
        <p:spPr>
          <a:xfrm rot="2971872">
            <a:off x="5062279" y="4125249"/>
            <a:ext cx="2531158" cy="2356472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5055632"/>
            <a:ext cx="993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Pacman</a:t>
            </a:r>
            <a:endParaRPr lang="en-US" dirty="0"/>
          </a:p>
        </p:txBody>
      </p:sp>
      <p:sp>
        <p:nvSpPr>
          <p:cNvPr id="8" name="Isosceles Triangle 7">
            <a:hlinkClick r:id="rId3" action="ppaction://hlinksldjump"/>
          </p:cNvPr>
          <p:cNvSpPr/>
          <p:nvPr/>
        </p:nvSpPr>
        <p:spPr>
          <a:xfrm>
            <a:off x="1168400" y="4229100"/>
            <a:ext cx="2349500" cy="2108200"/>
          </a:xfrm>
          <a:prstGeom prst="triangl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Asteroids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Oval 9">
            <a:hlinkClick r:id="rId4" action="ppaction://hlinksldjump"/>
          </p:cNvPr>
          <p:cNvSpPr/>
          <p:nvPr/>
        </p:nvSpPr>
        <p:spPr>
          <a:xfrm>
            <a:off x="8972716" y="3923268"/>
            <a:ext cx="1524000" cy="12319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hlinkClick r:id="rId4" action="ppaction://hlinksldjump"/>
          </p:cNvPr>
          <p:cNvSpPr/>
          <p:nvPr/>
        </p:nvSpPr>
        <p:spPr>
          <a:xfrm>
            <a:off x="9588500" y="4667250"/>
            <a:ext cx="1524000" cy="12319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hlinkClick r:id="rId4" action="ppaction://hlinksldjump"/>
          </p:cNvPr>
          <p:cNvSpPr/>
          <p:nvPr/>
        </p:nvSpPr>
        <p:spPr>
          <a:xfrm>
            <a:off x="8661400" y="5379482"/>
            <a:ext cx="1524000" cy="12319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588500" y="505563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Centipede</a:t>
            </a:r>
            <a:endParaRPr lang="en-US" dirty="0"/>
          </a:p>
        </p:txBody>
      </p:sp>
      <p:sp>
        <p:nvSpPr>
          <p:cNvPr id="16" name="Folded Corner 15">
            <a:hlinkClick r:id="rId5" action="ppaction://hlinksldjump"/>
          </p:cNvPr>
          <p:cNvSpPr/>
          <p:nvPr/>
        </p:nvSpPr>
        <p:spPr>
          <a:xfrm>
            <a:off x="8972716" y="1282700"/>
            <a:ext cx="2596984" cy="1803400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Options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40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7000" y="317500"/>
            <a:ext cx="708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Asteroids</a:t>
            </a:r>
            <a:endParaRPr lang="en-US" sz="8000" dirty="0"/>
          </a:p>
        </p:txBody>
      </p:sp>
      <p:sp>
        <p:nvSpPr>
          <p:cNvPr id="3" name="Isosceles Triangle 2"/>
          <p:cNvSpPr/>
          <p:nvPr/>
        </p:nvSpPr>
        <p:spPr>
          <a:xfrm rot="4324054">
            <a:off x="5003800" y="2921000"/>
            <a:ext cx="1917700" cy="2324100"/>
          </a:xfrm>
          <a:prstGeom prst="triangl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8750300" y="2362200"/>
            <a:ext cx="1752600" cy="15748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616200" y="1803400"/>
            <a:ext cx="1752600" cy="15748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480300" y="3556000"/>
            <a:ext cx="2032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8140700" y="3378200"/>
            <a:ext cx="304800" cy="17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eft Arrow 10">
            <a:hlinkClick r:id="rId2" action="ppaction://hlinksldjump"/>
          </p:cNvPr>
          <p:cNvSpPr/>
          <p:nvPr/>
        </p:nvSpPr>
        <p:spPr>
          <a:xfrm>
            <a:off x="203200" y="4965700"/>
            <a:ext cx="2413000" cy="1574800"/>
          </a:xfrm>
          <a:prstGeom prst="lef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Back To Menu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0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1193800"/>
            <a:ext cx="9144000" cy="2387600"/>
          </a:xfrm>
        </p:spPr>
        <p:txBody>
          <a:bodyPr/>
          <a:lstStyle/>
          <a:p>
            <a:r>
              <a:rPr lang="en-US" b="1" dirty="0" smtClean="0"/>
              <a:t>PAC-MAN</a:t>
            </a:r>
            <a:endParaRPr lang="en-US" b="1" dirty="0"/>
          </a:p>
        </p:txBody>
      </p:sp>
      <p:sp>
        <p:nvSpPr>
          <p:cNvPr id="4" name="Curved Left Arrow 3">
            <a:hlinkClick r:id="rId2" action="ppaction://hlinksldjump"/>
          </p:cNvPr>
          <p:cNvSpPr/>
          <p:nvPr/>
        </p:nvSpPr>
        <p:spPr>
          <a:xfrm>
            <a:off x="508000" y="4178300"/>
            <a:ext cx="2578100" cy="2273300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Pie 4"/>
          <p:cNvSpPr/>
          <p:nvPr/>
        </p:nvSpPr>
        <p:spPr>
          <a:xfrm rot="2971872">
            <a:off x="5404231" y="2554889"/>
            <a:ext cx="2486097" cy="2356472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8572500" y="3517900"/>
            <a:ext cx="520700" cy="457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39800" y="5613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to Menu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598859" y="3529925"/>
            <a:ext cx="421441" cy="4451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6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65200" y="4634468"/>
            <a:ext cx="176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to Menu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9017000" y="762000"/>
            <a:ext cx="1689100" cy="18796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8509000" y="2178050"/>
            <a:ext cx="1841500" cy="18161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664450" y="3200400"/>
            <a:ext cx="1689100" cy="18034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59100" y="706735"/>
            <a:ext cx="557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Centipede</a:t>
            </a:r>
            <a:endParaRPr lang="en-US" sz="5400" b="1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965950" y="5003800"/>
            <a:ext cx="698500" cy="876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ircular Arrow 7">
            <a:hlinkClick r:id="rId2" action="ppaction://hlinksldjump"/>
          </p:cNvPr>
          <p:cNvSpPr/>
          <p:nvPr/>
        </p:nvSpPr>
        <p:spPr>
          <a:xfrm>
            <a:off x="317500" y="3200400"/>
            <a:ext cx="2794000" cy="5080000"/>
          </a:xfrm>
          <a:prstGeom prst="circularArrow">
            <a:avLst/>
          </a:prstGeom>
          <a:solidFill>
            <a:schemeClr val="accent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3199"/>
            <a:ext cx="9144000" cy="8810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6" name="Left Arrow 5">
            <a:hlinkClick r:id="rId2" action="ppaction://hlinksldjump"/>
          </p:cNvPr>
          <p:cNvSpPr/>
          <p:nvPr/>
        </p:nvSpPr>
        <p:spPr>
          <a:xfrm>
            <a:off x="330200" y="5600700"/>
            <a:ext cx="3898900" cy="1003300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Back to Main Menu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Lightning Bolt 6">
            <a:hlinkClick r:id="rId3" action="ppaction://hlinksldjump"/>
          </p:cNvPr>
          <p:cNvSpPr/>
          <p:nvPr/>
        </p:nvSpPr>
        <p:spPr>
          <a:xfrm>
            <a:off x="1371600" y="1238250"/>
            <a:ext cx="1181100" cy="1168400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n 7">
            <a:hlinkClick r:id="rId4" action="ppaction://hlinksldjump"/>
          </p:cNvPr>
          <p:cNvSpPr/>
          <p:nvPr/>
        </p:nvSpPr>
        <p:spPr>
          <a:xfrm>
            <a:off x="1143000" y="2428875"/>
            <a:ext cx="1638300" cy="1574800"/>
          </a:xfrm>
          <a:prstGeom prst="su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>
            <a:hlinkClick r:id="rId5" action="ppaction://hlinksldjump"/>
          </p:cNvPr>
          <p:cNvSpPr/>
          <p:nvPr/>
        </p:nvSpPr>
        <p:spPr>
          <a:xfrm>
            <a:off x="1371600" y="4203700"/>
            <a:ext cx="1181100" cy="1066800"/>
          </a:xfrm>
          <a:prstGeom prst="hear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997200" y="14605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Settings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97200" y="3022600"/>
            <a:ext cx="415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Lighting Settings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997200" y="4546600"/>
            <a:ext cx="438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Social Media Settings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3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1200" y="5349875"/>
            <a:ext cx="142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 Settings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Full Power Emulation: YES</a:t>
            </a:r>
            <a:endParaRPr lang="en-US" dirty="0"/>
          </a:p>
        </p:txBody>
      </p:sp>
      <p:sp>
        <p:nvSpPr>
          <p:cNvPr id="4" name="Curved Left Arrow 3">
            <a:hlinkClick r:id="rId2" action="ppaction://hlinksldjump"/>
          </p:cNvPr>
          <p:cNvSpPr/>
          <p:nvPr/>
        </p:nvSpPr>
        <p:spPr>
          <a:xfrm>
            <a:off x="406400" y="4940300"/>
            <a:ext cx="1524000" cy="1447800"/>
          </a:xfrm>
          <a:prstGeom prst="curvedLeft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6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49300" y="54795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Lighting Settings</a:t>
            </a:r>
            <a:endParaRPr lang="en-US" dirty="0"/>
          </a:p>
        </p:txBody>
      </p:sp>
      <p:sp>
        <p:nvSpPr>
          <p:cNvPr id="4" name="Curved Left Arrow 3">
            <a:hlinkClick r:id="rId2" action="ppaction://hlinksldjump"/>
          </p:cNvPr>
          <p:cNvSpPr/>
          <p:nvPr/>
        </p:nvSpPr>
        <p:spPr>
          <a:xfrm>
            <a:off x="406400" y="4940300"/>
            <a:ext cx="1524000" cy="1447800"/>
          </a:xfrm>
          <a:prstGeom prst="curvedLeft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65500" y="4229100"/>
            <a:ext cx="3149600" cy="381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15100" y="4229100"/>
            <a:ext cx="19939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64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62000" y="5480050"/>
            <a:ext cx="1752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Media Settings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Link Up Twitter or Facebook</a:t>
            </a:r>
            <a:endParaRPr lang="en-US" dirty="0"/>
          </a:p>
        </p:txBody>
      </p:sp>
      <p:sp>
        <p:nvSpPr>
          <p:cNvPr id="5" name="Curved Left Arrow 4">
            <a:hlinkClick r:id="rId2" action="ppaction://hlinksldjump"/>
          </p:cNvPr>
          <p:cNvSpPr/>
          <p:nvPr/>
        </p:nvSpPr>
        <p:spPr>
          <a:xfrm>
            <a:off x="406400" y="4940300"/>
            <a:ext cx="1524000" cy="1447800"/>
          </a:xfrm>
          <a:prstGeom prst="curvedLeft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85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49</Words>
  <Application>Microsoft Office PowerPoint</Application>
  <PresentationFormat>Widescreen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Menu</vt:lpstr>
      <vt:lpstr>PowerPoint Presentation</vt:lpstr>
      <vt:lpstr>PAC-MAN</vt:lpstr>
      <vt:lpstr>PowerPoint Presentation</vt:lpstr>
      <vt:lpstr>Options</vt:lpstr>
      <vt:lpstr>Power Settings</vt:lpstr>
      <vt:lpstr>Lighting Settings</vt:lpstr>
      <vt:lpstr>Social Media Settings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</dc:title>
  <dc:creator>Strano, Ryan</dc:creator>
  <cp:lastModifiedBy>Strano, Ryan</cp:lastModifiedBy>
  <cp:revision>4</cp:revision>
  <dcterms:created xsi:type="dcterms:W3CDTF">2017-01-18T01:16:16Z</dcterms:created>
  <dcterms:modified xsi:type="dcterms:W3CDTF">2017-01-18T01:49:32Z</dcterms:modified>
</cp:coreProperties>
</file>