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695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48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051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693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825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70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858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675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50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55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190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42D3E-D2B7-4A63-9C7B-9D111D50F44B}" type="datetimeFigureOut">
              <a:rPr lang="en-US" smtClean="0"/>
              <a:t>1/17/2017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F2351-C9C4-4030-B255-97FCDAD67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6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slide menace</a:t>
            </a:r>
            <a:endParaRPr lang="en-US" dirty="0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1003300" y="4800600"/>
            <a:ext cx="2082800" cy="1346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5940" y="4796985"/>
            <a:ext cx="2091109" cy="1353429"/>
          </a:xfrm>
          <a:prstGeom prst="rect">
            <a:avLst/>
          </a:prstGeom>
        </p:spPr>
      </p:pic>
      <p:pic>
        <p:nvPicPr>
          <p:cNvPr id="7" name="Picture 6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6890" y="4796985"/>
            <a:ext cx="2091109" cy="1353429"/>
          </a:xfrm>
          <a:prstGeom prst="rect">
            <a:avLst/>
          </a:prstGeom>
        </p:spPr>
      </p:pic>
      <p:pic>
        <p:nvPicPr>
          <p:cNvPr id="8" name="Picture 7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6889" y="2248609"/>
            <a:ext cx="2091109" cy="13534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03400" y="5012034"/>
            <a:ext cx="1003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2</a:t>
            </a:r>
            <a:endParaRPr lang="en-US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5598740" y="5012034"/>
            <a:ext cx="93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3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9334498" y="5012034"/>
            <a:ext cx="1333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4</a:t>
            </a:r>
            <a:endParaRPr lang="en-US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9334498" y="2463658"/>
            <a:ext cx="1387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5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279531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Attack of the slides</a:t>
            </a:r>
            <a:endParaRPr lang="en-US" dirty="0"/>
          </a:p>
        </p:txBody>
      </p:sp>
      <p:pic>
        <p:nvPicPr>
          <p:cNvPr id="5" name="Picture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2145" y="445647"/>
            <a:ext cx="2091109" cy="13534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34054" y="660696"/>
            <a:ext cx="121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706700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Revenge of the slide</a:t>
            </a:r>
            <a:endParaRPr lang="en-US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0445" y="445648"/>
            <a:ext cx="2091109" cy="1353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46154" y="660697"/>
            <a:ext cx="129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086768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new slide</a:t>
            </a:r>
            <a:endParaRPr lang="en-US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445" y="429774"/>
            <a:ext cx="2091109" cy="1353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6854" y="660698"/>
            <a:ext cx="1282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565774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slide strikes back</a:t>
            </a:r>
            <a:endParaRPr lang="en-US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540" y="4673160"/>
            <a:ext cx="2091109" cy="1353429"/>
          </a:xfrm>
          <a:prstGeom prst="rect">
            <a:avLst/>
          </a:prstGeom>
        </p:spPr>
      </p:pic>
      <p:pic>
        <p:nvPicPr>
          <p:cNvPr id="5" name="Picture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0445" y="4673160"/>
            <a:ext cx="2091109" cy="1353429"/>
          </a:xfrm>
          <a:prstGeom prst="rect">
            <a:avLst/>
          </a:prstGeom>
        </p:spPr>
      </p:pic>
      <p:pic>
        <p:nvPicPr>
          <p:cNvPr id="6" name="Picture 5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6645" y="4673160"/>
            <a:ext cx="2091109" cy="1353429"/>
          </a:xfrm>
          <a:prstGeom prst="rect">
            <a:avLst/>
          </a:prstGeom>
        </p:spPr>
      </p:pic>
      <p:pic>
        <p:nvPicPr>
          <p:cNvPr id="7" name="Picture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539" y="2433403"/>
            <a:ext cx="2091109" cy="1353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77666" y="4888209"/>
            <a:ext cx="14392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6</a:t>
            </a:r>
            <a:endParaRPr lang="en-US" sz="5400" dirty="0"/>
          </a:p>
        </p:txBody>
      </p:sp>
      <p:sp>
        <p:nvSpPr>
          <p:cNvPr id="9" name="TextBox 8"/>
          <p:cNvSpPr txBox="1"/>
          <p:nvPr/>
        </p:nvSpPr>
        <p:spPr>
          <a:xfrm>
            <a:off x="5848349" y="4888209"/>
            <a:ext cx="1460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7</a:t>
            </a:r>
            <a:endParaRPr lang="en-US" sz="5400" dirty="0"/>
          </a:p>
        </p:txBody>
      </p:sp>
      <p:sp>
        <p:nvSpPr>
          <p:cNvPr id="10" name="TextBox 9"/>
          <p:cNvSpPr txBox="1"/>
          <p:nvPr/>
        </p:nvSpPr>
        <p:spPr>
          <a:xfrm>
            <a:off x="9730514" y="4888209"/>
            <a:ext cx="14605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8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2077666" y="2643211"/>
            <a:ext cx="1511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1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064219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Return of the slide</a:t>
            </a:r>
            <a:endParaRPr lang="en-US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2445" y="353573"/>
            <a:ext cx="2091109" cy="1353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75900" y="568622"/>
            <a:ext cx="104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5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817422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slide awakens</a:t>
            </a:r>
            <a:endParaRPr lang="en-US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0445" y="445648"/>
            <a:ext cx="2091109" cy="1353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33454" y="660697"/>
            <a:ext cx="1308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5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2885752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Rogue slide</a:t>
            </a:r>
            <a:endParaRPr lang="en-US" dirty="0"/>
          </a:p>
        </p:txBody>
      </p:sp>
      <p:pic>
        <p:nvPicPr>
          <p:cNvPr id="4" name="Picture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445" y="445648"/>
            <a:ext cx="2091109" cy="13534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9854" y="660697"/>
            <a:ext cx="1409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5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19455498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57</Words>
  <Application>Microsoft Office PowerPoint</Application>
  <PresentationFormat>Widescreen</PresentationFormat>
  <Paragraphs>30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Buonocore, Thomas</dc:creator>
  <cp:lastModifiedBy>Buonocore, Thomas</cp:lastModifiedBy>
  <cp:revision>3</cp:revision>
  <dcterms:created xsi:type="dcterms:W3CDTF">2017-01-18T01:15:33Z</dcterms:created>
  <dcterms:modified xsi:type="dcterms:W3CDTF">2017-01-18T01:37:36Z</dcterms:modified>
</cp:coreProperties>
</file>