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1" r:id="rId4"/>
    <p:sldId id="258" r:id="rId5"/>
    <p:sldId id="259" r:id="rId6"/>
    <p:sldId id="260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97171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22093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9653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93486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8832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0684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2976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21888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06275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77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360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16677E-70EC-47B3-A503-5E53ECA59B59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90CA5A-5F76-4186-ACFA-95D5FDBD0C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1961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4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5.xml"/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4.xml"/><Relationship Id="rId1" Type="http://schemas.openxmlformats.org/officeDocument/2006/relationships/slideLayout" Target="../slideLayouts/slideLayout9.xml"/><Relationship Id="rId4" Type="http://schemas.openxmlformats.org/officeDocument/2006/relationships/slide" Target="slide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4.xml"/><Relationship Id="rId1" Type="http://schemas.openxmlformats.org/officeDocument/2006/relationships/slideLayout" Target="../slideLayouts/slideLayout9.xml"/><Relationship Id="rId4" Type="http://schemas.openxmlformats.org/officeDocument/2006/relationships/slide" Target="slid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Main title screen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Welcome to my collection</a:t>
            </a:r>
            <a:endParaRPr lang="en-US" dirty="0"/>
          </a:p>
        </p:txBody>
      </p:sp>
      <p:sp>
        <p:nvSpPr>
          <p:cNvPr id="4" name="Oval Callout 3">
            <a:hlinkClick r:id="rId2" action="ppaction://hlinksldjump"/>
          </p:cNvPr>
          <p:cNvSpPr/>
          <p:nvPr/>
        </p:nvSpPr>
        <p:spPr>
          <a:xfrm>
            <a:off x="5092700" y="4292600"/>
            <a:ext cx="1930400" cy="1384300"/>
          </a:xfrm>
          <a:prstGeom prst="wedgeEllipse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POP!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92797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Categories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5147005"/>
              </p:ext>
            </p:extLst>
          </p:nvPr>
        </p:nvGraphicFramePr>
        <p:xfrm>
          <a:off x="2133600" y="2459566"/>
          <a:ext cx="8153400" cy="254423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17800">
                  <a:extLst>
                    <a:ext uri="{9D8B030D-6E8A-4147-A177-3AD203B41FA5}">
                      <a16:colId xmlns:a16="http://schemas.microsoft.com/office/drawing/2014/main" val="3006786540"/>
                    </a:ext>
                  </a:extLst>
                </a:gridCol>
                <a:gridCol w="2717800">
                  <a:extLst>
                    <a:ext uri="{9D8B030D-6E8A-4147-A177-3AD203B41FA5}">
                      <a16:colId xmlns:a16="http://schemas.microsoft.com/office/drawing/2014/main" val="3873842618"/>
                    </a:ext>
                  </a:extLst>
                </a:gridCol>
                <a:gridCol w="2717800">
                  <a:extLst>
                    <a:ext uri="{9D8B030D-6E8A-4147-A177-3AD203B41FA5}">
                      <a16:colId xmlns:a16="http://schemas.microsoft.com/office/drawing/2014/main" val="1858460002"/>
                    </a:ext>
                  </a:extLst>
                </a:gridCol>
              </a:tblGrid>
              <a:tr h="848078">
                <a:tc>
                  <a:txBody>
                    <a:bodyPr/>
                    <a:lstStyle/>
                    <a:p>
                      <a:r>
                        <a:rPr lang="en-US" dirty="0" smtClean="0">
                          <a:hlinkClick r:id="rId2" action="ppaction://hlinksldjump"/>
                        </a:rPr>
                        <a:t>animation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Another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Another</a:t>
                      </a:r>
                      <a:r>
                        <a:rPr lang="en-US" baseline="0" dirty="0" smtClean="0"/>
                        <a:t> category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4260829"/>
                  </a:ext>
                </a:extLst>
              </a:tr>
              <a:tr h="848078">
                <a:tc>
                  <a:txBody>
                    <a:bodyPr/>
                    <a:lstStyle/>
                    <a:p>
                      <a:r>
                        <a:rPr lang="en-US" dirty="0" smtClean="0"/>
                        <a:t>Another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Another 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05868811"/>
                  </a:ext>
                </a:extLst>
              </a:tr>
              <a:tr h="848078"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category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4026399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94702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hlinkClick r:id="rId2" action="ppaction://hlinksldjump"/>
          </p:cNvPr>
          <p:cNvSpPr/>
          <p:nvPr/>
        </p:nvSpPr>
        <p:spPr>
          <a:xfrm>
            <a:off x="787400" y="1028700"/>
            <a:ext cx="3009900" cy="22225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Titles/pictures of the different POP!s in that selected category</a:t>
            </a:r>
          </a:p>
          <a:p>
            <a:pPr algn="ctr"/>
            <a:r>
              <a:rPr lang="en-US" dirty="0" smtClean="0"/>
              <a:t>(sample pop)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87400" y="4152900"/>
            <a:ext cx="3009900" cy="22225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8369300" y="4152900"/>
            <a:ext cx="3009900" cy="22225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8369300" y="1028700"/>
            <a:ext cx="3009900" cy="22225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309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POP! name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/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7335838" y="3101071"/>
            <a:ext cx="220186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Picture of POP! Goes here</a:t>
            </a:r>
            <a:endParaRPr lang="en-US" dirty="0"/>
          </a:p>
        </p:txBody>
      </p:sp>
      <p:sp>
        <p:nvSpPr>
          <p:cNvPr id="6" name="Rectangle 5">
            <a:hlinkClick r:id="rId2" action="ppaction://hlinksldjump"/>
          </p:cNvPr>
          <p:cNvSpPr/>
          <p:nvPr/>
        </p:nvSpPr>
        <p:spPr>
          <a:xfrm>
            <a:off x="839788" y="2057400"/>
            <a:ext cx="1941512" cy="104367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Simple description</a:t>
            </a:r>
            <a:endParaRPr lang="en-US" dirty="0"/>
          </a:p>
        </p:txBody>
      </p:sp>
      <p:sp>
        <p:nvSpPr>
          <p:cNvPr id="7" name="Rectangle 6">
            <a:hlinkClick r:id="rId3" action="ppaction://hlinksldjump"/>
          </p:cNvPr>
          <p:cNvSpPr/>
          <p:nvPr/>
        </p:nvSpPr>
        <p:spPr>
          <a:xfrm>
            <a:off x="864394" y="3963194"/>
            <a:ext cx="1941512" cy="104367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Collector description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52806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POP! name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/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/>
              <a:t>Here is the simple definition of the POP! That a child, or less “hardcore” collector would want to read more.</a:t>
            </a:r>
            <a:endParaRPr lang="en-US" dirty="0"/>
          </a:p>
        </p:txBody>
      </p:sp>
      <p:sp>
        <p:nvSpPr>
          <p:cNvPr id="5" name="Rectangle 4">
            <a:hlinkClick r:id="rId2" action="ppaction://hlinksldjump"/>
          </p:cNvPr>
          <p:cNvSpPr/>
          <p:nvPr/>
        </p:nvSpPr>
        <p:spPr>
          <a:xfrm>
            <a:off x="1408906" y="3099594"/>
            <a:ext cx="2794000" cy="1117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pop main screen</a:t>
            </a:r>
            <a:endParaRPr lang="en-US" dirty="0"/>
          </a:p>
        </p:txBody>
      </p:sp>
      <p:sp>
        <p:nvSpPr>
          <p:cNvPr id="6" name="Rectangle 5">
            <a:hlinkClick r:id="rId3" action="ppaction://hlinksldjump"/>
          </p:cNvPr>
          <p:cNvSpPr/>
          <p:nvPr/>
        </p:nvSpPr>
        <p:spPr>
          <a:xfrm>
            <a:off x="1408906" y="4217194"/>
            <a:ext cx="2794000" cy="1117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animation screen</a:t>
            </a:r>
            <a:endParaRPr lang="en-US" dirty="0"/>
          </a:p>
        </p:txBody>
      </p:sp>
      <p:sp>
        <p:nvSpPr>
          <p:cNvPr id="7" name="Rectangle 6">
            <a:hlinkClick r:id="rId4" action="ppaction://hlinksldjump"/>
          </p:cNvPr>
          <p:cNvSpPr/>
          <p:nvPr/>
        </p:nvSpPr>
        <p:spPr>
          <a:xfrm>
            <a:off x="1408906" y="5334794"/>
            <a:ext cx="2794000" cy="1117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category selection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00793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POP! name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/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/>
              <a:t>This would be the description that would be much more in depth and more descriptive that a POP! Collector would want to read</a:t>
            </a:r>
            <a:endParaRPr lang="en-US" dirty="0"/>
          </a:p>
        </p:txBody>
      </p:sp>
      <p:sp>
        <p:nvSpPr>
          <p:cNvPr id="5" name="Rectangle 4">
            <a:hlinkClick r:id="rId2" action="ppaction://hlinksldjump"/>
          </p:cNvPr>
          <p:cNvSpPr/>
          <p:nvPr/>
        </p:nvSpPr>
        <p:spPr>
          <a:xfrm>
            <a:off x="1408906" y="3098800"/>
            <a:ext cx="2794000" cy="1117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pop main screen</a:t>
            </a:r>
            <a:endParaRPr lang="en-US" dirty="0"/>
          </a:p>
        </p:txBody>
      </p:sp>
      <p:sp>
        <p:nvSpPr>
          <p:cNvPr id="6" name="Rectangle 5">
            <a:hlinkClick r:id="rId3" action="ppaction://hlinksldjump"/>
          </p:cNvPr>
          <p:cNvSpPr/>
          <p:nvPr/>
        </p:nvSpPr>
        <p:spPr>
          <a:xfrm>
            <a:off x="1408906" y="4216400"/>
            <a:ext cx="2794000" cy="1117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animation screen</a:t>
            </a:r>
            <a:endParaRPr lang="en-US" dirty="0"/>
          </a:p>
        </p:txBody>
      </p:sp>
      <p:sp>
        <p:nvSpPr>
          <p:cNvPr id="7" name="Rectangle 6">
            <a:hlinkClick r:id="rId4" action="ppaction://hlinksldjump"/>
          </p:cNvPr>
          <p:cNvSpPr/>
          <p:nvPr/>
        </p:nvSpPr>
        <p:spPr>
          <a:xfrm>
            <a:off x="1408906" y="5334000"/>
            <a:ext cx="2794000" cy="1117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category selection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74157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130</Words>
  <Application>Microsoft Office PowerPoint</Application>
  <PresentationFormat>Widescreen</PresentationFormat>
  <Paragraphs>29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Main title screen</vt:lpstr>
      <vt:lpstr>Categories</vt:lpstr>
      <vt:lpstr>PowerPoint Presentation</vt:lpstr>
      <vt:lpstr>POP! name</vt:lpstr>
      <vt:lpstr>POP! name</vt:lpstr>
      <vt:lpstr>POP! name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Main title screen</dc:title>
  <dc:creator>Buonocore, Thomas</dc:creator>
  <cp:lastModifiedBy>Buonocore, Thomas</cp:lastModifiedBy>
  <cp:revision>4</cp:revision>
  <dcterms:created xsi:type="dcterms:W3CDTF">2017-04-04T23:45:53Z</dcterms:created>
  <dcterms:modified xsi:type="dcterms:W3CDTF">2017-04-11T21:49:31Z</dcterms:modified>
</cp:coreProperties>
</file>

<file path=docProps/thumbnail.jpeg>
</file>