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1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44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30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0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1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3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0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8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4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DA2E8-4BC0-4359-8DE9-95BE49717227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F04C0-3CE0-4C31-A7D7-FCF0E1C0C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6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4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Lightsaber,_silver_hilt,_blue_blade.png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youtube.com/watch?v=INBQBz5U1jM" TargetMode="External"/><Relationship Id="rId4" Type="http://schemas.openxmlformats.org/officeDocument/2006/relationships/hyperlink" Target="https://commons.wikimedia.org/wiki/File:Darth_Vader_-_cosplay_(white)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5" name="Flowchart: Connector 4">
            <a:hlinkClick r:id="rId2" action="ppaction://hlinksldjump"/>
          </p:cNvPr>
          <p:cNvSpPr/>
          <p:nvPr/>
        </p:nvSpPr>
        <p:spPr>
          <a:xfrm>
            <a:off x="5397500" y="5156200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3</a:t>
            </a:r>
            <a:endParaRPr lang="en-US" sz="6000" dirty="0"/>
          </a:p>
        </p:txBody>
      </p:sp>
      <p:sp>
        <p:nvSpPr>
          <p:cNvPr id="7" name="Flowchart: Connector 6">
            <a:hlinkClick r:id="rId3" action="ppaction://hlinksldjump"/>
          </p:cNvPr>
          <p:cNvSpPr/>
          <p:nvPr/>
        </p:nvSpPr>
        <p:spPr>
          <a:xfrm>
            <a:off x="838200" y="5156200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2</a:t>
            </a:r>
            <a:endParaRPr lang="en-US" sz="6000" dirty="0"/>
          </a:p>
        </p:txBody>
      </p:sp>
      <p:sp>
        <p:nvSpPr>
          <p:cNvPr id="8" name="Flowchart: Connector 7">
            <a:hlinkClick r:id="rId4" action="ppaction://hlinksldjump"/>
          </p:cNvPr>
          <p:cNvSpPr/>
          <p:nvPr/>
        </p:nvSpPr>
        <p:spPr>
          <a:xfrm>
            <a:off x="9956800" y="5156200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4</a:t>
            </a:r>
            <a:endParaRPr lang="en-US" sz="6000" dirty="0"/>
          </a:p>
        </p:txBody>
      </p:sp>
      <p:sp>
        <p:nvSpPr>
          <p:cNvPr id="9" name="Flowchart: Connector 8">
            <a:hlinkClick r:id="rId5" action="ppaction://hlinksldjump"/>
          </p:cNvPr>
          <p:cNvSpPr/>
          <p:nvPr/>
        </p:nvSpPr>
        <p:spPr>
          <a:xfrm>
            <a:off x="9956800" y="2756694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5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74656156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Flowchart: Connector 2">
            <a:hlinkClick r:id="rId2" action="ppaction://hlinksldjump"/>
          </p:cNvPr>
          <p:cNvSpPr/>
          <p:nvPr/>
        </p:nvSpPr>
        <p:spPr>
          <a:xfrm>
            <a:off x="838200" y="1690688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1</a:t>
            </a:r>
            <a:endParaRPr lang="en-US" sz="6000" dirty="0"/>
          </a:p>
        </p:txBody>
      </p:sp>
      <p:sp>
        <p:nvSpPr>
          <p:cNvPr id="2" name="TextBox 1"/>
          <p:cNvSpPr txBox="1"/>
          <p:nvPr/>
        </p:nvSpPr>
        <p:spPr>
          <a:xfrm>
            <a:off x="1651000" y="3016251"/>
            <a:ext cx="889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Lucas ipsum dolor sit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amet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lando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antilles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fett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sidious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ackbar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mandalore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kenobi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hutt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palpatine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leia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Biggs jinn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secura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calamari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dantooine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sebulba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lars.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Moff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leia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obi-wan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jabba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wedge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amidala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vader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calrissian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darth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Leia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watto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vader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dooku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padmé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yavin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wedge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darth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Palpatine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organa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windu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antilles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amidala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darth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Luke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darth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vader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secura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moff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owen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kamino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hutt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yavin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Leia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palpatine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chewbacca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mon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darth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darth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Moff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mothma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skywalker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c-3po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lando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mothma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Darth solo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hutt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fett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bothan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Calrissian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maul c-3po jinn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padmé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moff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coruscant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3147657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Flowchart: Connector 2">
            <a:hlinkClick r:id="rId2" action="ppaction://hlinksldjump"/>
          </p:cNvPr>
          <p:cNvSpPr/>
          <p:nvPr/>
        </p:nvSpPr>
        <p:spPr>
          <a:xfrm>
            <a:off x="838200" y="1690688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1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900" y="710407"/>
            <a:ext cx="3162300" cy="5731669"/>
          </a:xfrm>
          <a:prstGeom prst="rect">
            <a:avLst/>
          </a:prstGeom>
        </p:spPr>
      </p:pic>
      <p:pic>
        <p:nvPicPr>
          <p:cNvPr id="1028" name="Picture 4" descr="https://upload.wikimedia.org/wikipedia/commons/1/14/Lightsaber%2C_silver_hilt%2C_blue_blad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3024188"/>
            <a:ext cx="46863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871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Flowchart: Connector 2">
            <a:hlinkClick r:id="rId4" action="ppaction://hlinksldjump"/>
          </p:cNvPr>
          <p:cNvSpPr/>
          <p:nvPr/>
        </p:nvSpPr>
        <p:spPr>
          <a:xfrm>
            <a:off x="838200" y="1690688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1</a:t>
            </a:r>
            <a:endParaRPr lang="en-US" sz="6000" dirty="0"/>
          </a:p>
        </p:txBody>
      </p:sp>
      <p:pic>
        <p:nvPicPr>
          <p:cNvPr id="4" name="R2D2-SoundBible.com-46075477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0241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3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Flowchart: Connector 2">
            <a:hlinkClick r:id="rId2" action="ppaction://hlinksldjump"/>
          </p:cNvPr>
          <p:cNvSpPr/>
          <p:nvPr/>
        </p:nvSpPr>
        <p:spPr>
          <a:xfrm>
            <a:off x="838200" y="5156200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6</a:t>
            </a:r>
            <a:endParaRPr lang="en-US" sz="6000" dirty="0"/>
          </a:p>
        </p:txBody>
      </p:sp>
      <p:sp>
        <p:nvSpPr>
          <p:cNvPr id="4" name="Flowchart: Connector 3">
            <a:hlinkClick r:id="rId3" action="ppaction://hlinksldjump"/>
          </p:cNvPr>
          <p:cNvSpPr/>
          <p:nvPr/>
        </p:nvSpPr>
        <p:spPr>
          <a:xfrm>
            <a:off x="9956800" y="5156200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8</a:t>
            </a:r>
            <a:endParaRPr lang="en-US" sz="6000" dirty="0"/>
          </a:p>
        </p:txBody>
      </p:sp>
      <p:sp>
        <p:nvSpPr>
          <p:cNvPr id="6" name="Flowchart: Connector 5">
            <a:hlinkClick r:id="rId4" action="ppaction://hlinksldjump"/>
          </p:cNvPr>
          <p:cNvSpPr/>
          <p:nvPr/>
        </p:nvSpPr>
        <p:spPr>
          <a:xfrm>
            <a:off x="5397500" y="5156200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7</a:t>
            </a:r>
            <a:endParaRPr lang="en-US" sz="6000" dirty="0"/>
          </a:p>
        </p:txBody>
      </p:sp>
      <p:sp>
        <p:nvSpPr>
          <p:cNvPr id="7" name="Flowchart: Connector 6">
            <a:hlinkClick r:id="rId5" action="ppaction://hlinksldjump"/>
          </p:cNvPr>
          <p:cNvSpPr/>
          <p:nvPr/>
        </p:nvSpPr>
        <p:spPr>
          <a:xfrm>
            <a:off x="838200" y="2756694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1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99075701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Flowchart: Connector 2">
            <a:hlinkClick r:id="rId2" action="ppaction://hlinksldjump"/>
          </p:cNvPr>
          <p:cNvSpPr/>
          <p:nvPr/>
        </p:nvSpPr>
        <p:spPr>
          <a:xfrm>
            <a:off x="838200" y="1690688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5</a:t>
            </a:r>
            <a:endParaRPr lang="en-US" sz="6000" dirty="0"/>
          </a:p>
        </p:txBody>
      </p:sp>
      <p:pic>
        <p:nvPicPr>
          <p:cNvPr id="2050" name="Picture 2" descr="https://upload.wikimedia.org/wikipedia/commons/1/14/Lightsaber%2C_silver_hilt%2C_blue_bla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3024188"/>
            <a:ext cx="46863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550069"/>
            <a:ext cx="3162300" cy="573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01997"/>
      </p:ext>
    </p:extLst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53 0.007 0.127 0.025 0.126 C 0.051 0.126 0.053 -0.122 0.084 -0.123 C 0.112 -0.123 0.097 0.094 0.124 0.093 C 0.152 0.093 0.137 -0.064 0.167 -0.064 C 0.194 -0.064 0.179 0.042 0.203 0.042 C 0.226 0.042 0.214 -0.039 0.235 -0.039 C 0.247 -0.039 0.248 -0.017 0.249 0 E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Flowchart: Connector 2">
            <a:hlinkClick r:id="rId4" action="ppaction://hlinksldjump"/>
          </p:cNvPr>
          <p:cNvSpPr/>
          <p:nvPr/>
        </p:nvSpPr>
        <p:spPr>
          <a:xfrm>
            <a:off x="838200" y="1690688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5</a:t>
            </a:r>
            <a:endParaRPr lang="en-US" sz="6000" dirty="0"/>
          </a:p>
        </p:txBody>
      </p:sp>
      <p:pic>
        <p:nvPicPr>
          <p:cNvPr id="4" name="Got hi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8000" y="1690688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51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Flowchart: Connector 2">
            <a:hlinkClick r:id="rId2" action="ppaction://hlinksldjump"/>
          </p:cNvPr>
          <p:cNvSpPr/>
          <p:nvPr/>
        </p:nvSpPr>
        <p:spPr>
          <a:xfrm>
            <a:off x="838200" y="1690688"/>
            <a:ext cx="1397000" cy="1333500"/>
          </a:xfrm>
          <a:prstGeom prst="flowChartConnector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6000" dirty="0" smtClean="0"/>
              <a:t>5</a:t>
            </a:r>
            <a:endParaRPr lang="en-US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432050" y="1690688"/>
            <a:ext cx="78867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https://commons.wikimedia.org/wiki/File:Lightsaber,_silver_hilt,_blue_blade.png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https://commons.wikimedia.org/wiki/File:Darth_Vader_-_cosplay_(white).jpg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https://www.youtube.com/watch?v=INBQBz5U1jM</a:t>
            </a: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http://soundbible.com/477-R2D2.html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329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  <a:scene3d>
          <a:camera prst="perspectiveRelaxedModerately"/>
          <a:lightRig rig="threePt" dir="t"/>
        </a:scene3d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140</Words>
  <Application>Microsoft Office PowerPoint</Application>
  <PresentationFormat>Widescreen</PresentationFormat>
  <Paragraphs>27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Buonocore, Thomas</dc:creator>
  <cp:lastModifiedBy>Buonocore, Thomas</cp:lastModifiedBy>
  <cp:revision>7</cp:revision>
  <dcterms:created xsi:type="dcterms:W3CDTF">2017-03-01T00:43:38Z</dcterms:created>
  <dcterms:modified xsi:type="dcterms:W3CDTF">2017-03-01T01:40:25Z</dcterms:modified>
</cp:coreProperties>
</file>