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56" r:id="rId3"/>
    <p:sldId id="257" r:id="rId4"/>
    <p:sldId id="258" r:id="rId5"/>
    <p:sldId id="264" r:id="rId6"/>
    <p:sldId id="259" r:id="rId7"/>
    <p:sldId id="260" r:id="rId8"/>
    <p:sldId id="26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39" d="100"/>
          <a:sy n="39" d="100"/>
        </p:scale>
        <p:origin x="228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E9AA0-84C7-4B76-8924-A2D35DFEACF8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0F41-11C5-4253-8269-80FD1F6CF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952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E9AA0-84C7-4B76-8924-A2D35DFEACF8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0F41-11C5-4253-8269-80FD1F6CF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918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E9AA0-84C7-4B76-8924-A2D35DFEACF8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0F41-11C5-4253-8269-80FD1F6CF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952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E9AA0-84C7-4B76-8924-A2D35DFEACF8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0F41-11C5-4253-8269-80FD1F6CF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5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E9AA0-84C7-4B76-8924-A2D35DFEACF8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0F41-11C5-4253-8269-80FD1F6CF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036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E9AA0-84C7-4B76-8924-A2D35DFEACF8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0F41-11C5-4253-8269-80FD1F6CF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980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E9AA0-84C7-4B76-8924-A2D35DFEACF8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0F41-11C5-4253-8269-80FD1F6CF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497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E9AA0-84C7-4B76-8924-A2D35DFEACF8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0F41-11C5-4253-8269-80FD1F6CF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3504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E9AA0-84C7-4B76-8924-A2D35DFEACF8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0F41-11C5-4253-8269-80FD1F6CF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538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E9AA0-84C7-4B76-8924-A2D35DFEACF8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0F41-11C5-4253-8269-80FD1F6CF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850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E9AA0-84C7-4B76-8924-A2D35DFEACF8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490F41-11C5-4253-8269-80FD1F6CF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838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E9AA0-84C7-4B76-8924-A2D35DFEACF8}" type="datetimeFigureOut">
              <a:rPr lang="en-US" smtClean="0"/>
              <a:t>2/28/2017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490F41-11C5-4253-8269-80FD1F6CFA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3035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SZt_gZcQ16A" TargetMode="Externa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ons.wikimedia.org/w/index.php?curid=4251942" TargetMode="External"/><Relationship Id="rId2" Type="http://schemas.openxmlformats.org/officeDocument/2006/relationships/hyperlink" Target="https://commons.wikimedia.org/w/index.php?curid=288180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" Target="slide5.xml"/><Relationship Id="rId5" Type="http://schemas.openxmlformats.org/officeDocument/2006/relationships/hyperlink" Target="https://commons.wikimedia.org/w/index.php?curid=1493184" TargetMode="External"/><Relationship Id="rId4" Type="http://schemas.openxmlformats.org/officeDocument/2006/relationships/hyperlink" Target="http://soundbible.com/2145-Gibbon-Monkey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Berlin Sans FB Demi" panose="020E0802020502020306" pitchFamily="34" charset="0"/>
              </a:rPr>
              <a:t>MULTIMEDIA SLIDES</a:t>
            </a:r>
            <a:endParaRPr lang="en-US" dirty="0">
              <a:latin typeface="Berlin Sans FB Demi" panose="020E0802020502020306" pitchFamily="34" charset="0"/>
            </a:endParaRPr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>
            <a:off x="850900" y="5651500"/>
            <a:ext cx="876300" cy="1117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Down Arrow 4">
            <a:hlinkClick r:id="rId3" action="ppaction://hlinksldjump"/>
          </p:cNvPr>
          <p:cNvSpPr/>
          <p:nvPr/>
        </p:nvSpPr>
        <p:spPr>
          <a:xfrm>
            <a:off x="5657850" y="5740400"/>
            <a:ext cx="876300" cy="1117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Down Arrow 5">
            <a:hlinkClick r:id="rId4" action="ppaction://hlinksldjump"/>
          </p:cNvPr>
          <p:cNvSpPr/>
          <p:nvPr/>
        </p:nvSpPr>
        <p:spPr>
          <a:xfrm>
            <a:off x="10464800" y="5651500"/>
            <a:ext cx="876300" cy="1117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612351" y="188913"/>
            <a:ext cx="232564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hlinkClick r:id="rId5" action="ppaction://hlinksldjump"/>
              </a:rPr>
              <a:t>SLIDE</a:t>
            </a:r>
            <a:r>
              <a:rPr lang="en-US" sz="9600" dirty="0" smtClean="0">
                <a:solidFill>
                  <a:schemeClr val="accent6">
                    <a:lumMod val="60000"/>
                    <a:lumOff val="40000"/>
                  </a:schemeClr>
                </a:solidFill>
                <a:hlinkClick r:id="rId5" action="ppaction://hlinksldjump"/>
              </a:rPr>
              <a:t>5</a:t>
            </a:r>
            <a:endParaRPr lang="en-US" sz="96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699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Click="0">
        <p14:flythrough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349904"/>
          </a:xfrm>
        </p:spPr>
        <p:txBody>
          <a:bodyPr/>
          <a:lstStyle/>
          <a:p>
            <a:r>
              <a:rPr lang="en-US" dirty="0" smtClean="0">
                <a:latin typeface="Berlin Sans FB Demi" panose="020E0802020502020306" pitchFamily="34" charset="0"/>
              </a:rPr>
              <a:t>TEXT SLIDE</a:t>
            </a:r>
            <a:endParaRPr lang="en-US" dirty="0">
              <a:latin typeface="Berlin Sans FB Demi" panose="020E0802020502020306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289830"/>
            <a:ext cx="9144000" cy="2497667"/>
          </a:xfrm>
        </p:spPr>
        <p:txBody>
          <a:bodyPr/>
          <a:lstStyle/>
          <a:p>
            <a:r>
              <a:rPr lang="en-US" dirty="0" smtClean="0">
                <a:latin typeface="Agency FB" panose="020B0503020202020204" pitchFamily="34" charset="0"/>
              </a:rPr>
              <a:t>Spicy jalapeno bacon ipsum dolor </a:t>
            </a:r>
            <a:r>
              <a:rPr lang="en-US" dirty="0" err="1" smtClean="0">
                <a:latin typeface="Agency FB" panose="020B0503020202020204" pitchFamily="34" charset="0"/>
              </a:rPr>
              <a:t>amet</a:t>
            </a:r>
            <a:r>
              <a:rPr lang="en-US" dirty="0" smtClean="0">
                <a:latin typeface="Agency FB" panose="020B0503020202020204" pitchFamily="34" charset="0"/>
              </a:rPr>
              <a:t> tri-tip ham </a:t>
            </a:r>
            <a:r>
              <a:rPr lang="en-US" dirty="0" err="1" smtClean="0">
                <a:latin typeface="Agency FB" panose="020B0503020202020204" pitchFamily="34" charset="0"/>
              </a:rPr>
              <a:t>aute</a:t>
            </a:r>
            <a:r>
              <a:rPr lang="en-US" dirty="0" smtClean="0">
                <a:latin typeface="Agency FB" panose="020B0503020202020204" pitchFamily="34" charset="0"/>
              </a:rPr>
              <a:t> tail, </a:t>
            </a:r>
            <a:r>
              <a:rPr lang="en-US" dirty="0" err="1" smtClean="0">
                <a:latin typeface="Agency FB" panose="020B0503020202020204" pitchFamily="34" charset="0"/>
              </a:rPr>
              <a:t>aliqua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sint</a:t>
            </a:r>
            <a:r>
              <a:rPr lang="en-US" dirty="0" smtClean="0">
                <a:latin typeface="Agency FB" panose="020B0503020202020204" pitchFamily="34" charset="0"/>
              </a:rPr>
              <a:t> sirloin </a:t>
            </a:r>
            <a:r>
              <a:rPr lang="en-US" dirty="0" err="1" smtClean="0">
                <a:latin typeface="Agency FB" panose="020B0503020202020204" pitchFamily="34" charset="0"/>
              </a:rPr>
              <a:t>shankle</a:t>
            </a:r>
            <a:r>
              <a:rPr lang="en-US" dirty="0" smtClean="0">
                <a:latin typeface="Agency FB" panose="020B0503020202020204" pitchFamily="34" charset="0"/>
              </a:rPr>
              <a:t>. </a:t>
            </a:r>
            <a:r>
              <a:rPr lang="en-US" dirty="0" err="1" smtClean="0">
                <a:latin typeface="Agency FB" panose="020B0503020202020204" pitchFamily="34" charset="0"/>
              </a:rPr>
              <a:t>Nostrud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ut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pariatur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est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eiusmod</a:t>
            </a:r>
            <a:r>
              <a:rPr lang="en-US" dirty="0" smtClean="0">
                <a:latin typeface="Agency FB" panose="020B0503020202020204" pitchFamily="34" charset="0"/>
              </a:rPr>
              <a:t>, turkey </a:t>
            </a:r>
            <a:r>
              <a:rPr lang="en-US" dirty="0" err="1" smtClean="0">
                <a:latin typeface="Agency FB" panose="020B0503020202020204" pitchFamily="34" charset="0"/>
              </a:rPr>
              <a:t>sunt</a:t>
            </a:r>
            <a:r>
              <a:rPr lang="en-US" dirty="0" smtClean="0">
                <a:latin typeface="Agency FB" panose="020B0503020202020204" pitchFamily="34" charset="0"/>
              </a:rPr>
              <a:t> spare ribs </a:t>
            </a:r>
            <a:r>
              <a:rPr lang="en-US" dirty="0" err="1" smtClean="0">
                <a:latin typeface="Agency FB" panose="020B0503020202020204" pitchFamily="34" charset="0"/>
              </a:rPr>
              <a:t>reprehenderit</a:t>
            </a:r>
            <a:r>
              <a:rPr lang="en-US" dirty="0" smtClean="0">
                <a:latin typeface="Agency FB" panose="020B0503020202020204" pitchFamily="34" charset="0"/>
              </a:rPr>
              <a:t> filet mignon sirloin chuck pork belly </a:t>
            </a:r>
            <a:r>
              <a:rPr lang="en-US" dirty="0" err="1" smtClean="0">
                <a:latin typeface="Agency FB" panose="020B0503020202020204" pitchFamily="34" charset="0"/>
              </a:rPr>
              <a:t>commodo</a:t>
            </a:r>
            <a:r>
              <a:rPr lang="en-US" dirty="0" smtClean="0">
                <a:latin typeface="Agency FB" panose="020B0503020202020204" pitchFamily="34" charset="0"/>
              </a:rPr>
              <a:t>. </a:t>
            </a:r>
            <a:r>
              <a:rPr lang="en-US" dirty="0" err="1" smtClean="0">
                <a:latin typeface="Agency FB" panose="020B0503020202020204" pitchFamily="34" charset="0"/>
              </a:rPr>
              <a:t>Incididunt</a:t>
            </a:r>
            <a:r>
              <a:rPr lang="en-US" dirty="0" smtClean="0">
                <a:latin typeface="Agency FB" panose="020B0503020202020204" pitchFamily="34" charset="0"/>
              </a:rPr>
              <a:t> chicken pancetta in, prosciutto </a:t>
            </a:r>
            <a:r>
              <a:rPr lang="en-US" dirty="0" err="1" smtClean="0">
                <a:latin typeface="Agency FB" panose="020B0503020202020204" pitchFamily="34" charset="0"/>
              </a:rPr>
              <a:t>dolore</a:t>
            </a:r>
            <a:r>
              <a:rPr lang="en-US" dirty="0" smtClean="0">
                <a:latin typeface="Agency FB" panose="020B0503020202020204" pitchFamily="34" charset="0"/>
              </a:rPr>
              <a:t> flank </a:t>
            </a:r>
            <a:r>
              <a:rPr lang="en-US" dirty="0" err="1" smtClean="0">
                <a:latin typeface="Agency FB" panose="020B0503020202020204" pitchFamily="34" charset="0"/>
              </a:rPr>
              <a:t>quis</a:t>
            </a:r>
            <a:r>
              <a:rPr lang="en-US" dirty="0" smtClean="0">
                <a:latin typeface="Agency FB" panose="020B0503020202020204" pitchFamily="34" charset="0"/>
              </a:rPr>
              <a:t>. In </a:t>
            </a:r>
            <a:r>
              <a:rPr lang="en-US" dirty="0" err="1" smtClean="0">
                <a:latin typeface="Agency FB" panose="020B0503020202020204" pitchFamily="34" charset="0"/>
              </a:rPr>
              <a:t>veniam</a:t>
            </a:r>
            <a:r>
              <a:rPr lang="en-US" dirty="0" smtClean="0">
                <a:latin typeface="Agency FB" panose="020B0503020202020204" pitchFamily="34" charset="0"/>
              </a:rPr>
              <a:t> rump </a:t>
            </a:r>
            <a:r>
              <a:rPr lang="en-US" dirty="0" err="1" smtClean="0">
                <a:latin typeface="Agency FB" panose="020B0503020202020204" pitchFamily="34" charset="0"/>
              </a:rPr>
              <a:t>anim</a:t>
            </a:r>
            <a:r>
              <a:rPr lang="en-US" dirty="0" smtClean="0">
                <a:latin typeface="Agency FB" panose="020B0503020202020204" pitchFamily="34" charset="0"/>
              </a:rPr>
              <a:t>, </a:t>
            </a:r>
            <a:r>
              <a:rPr lang="en-US" dirty="0" err="1" smtClean="0">
                <a:latin typeface="Agency FB" panose="020B0503020202020204" pitchFamily="34" charset="0"/>
              </a:rPr>
              <a:t>excepteur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eu</a:t>
            </a:r>
            <a:r>
              <a:rPr lang="en-US" dirty="0" smtClean="0">
                <a:latin typeface="Agency FB" panose="020B0503020202020204" pitchFamily="34" charset="0"/>
              </a:rPr>
              <a:t> hamburger short ribs drumstick jerky </a:t>
            </a:r>
            <a:r>
              <a:rPr lang="en-US" dirty="0" err="1" smtClean="0">
                <a:latin typeface="Agency FB" panose="020B0503020202020204" pitchFamily="34" charset="0"/>
              </a:rPr>
              <a:t>ut.</a:t>
            </a:r>
            <a:endParaRPr lang="en-US" dirty="0" smtClean="0">
              <a:latin typeface="Agency FB" panose="020B0503020202020204" pitchFamily="34" charset="0"/>
            </a:endParaRPr>
          </a:p>
          <a:p>
            <a:endParaRPr lang="en-US" dirty="0"/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419100" y="304800"/>
            <a:ext cx="1104900" cy="125730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523367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30670"/>
            <a:ext cx="9144000" cy="1214437"/>
          </a:xfrm>
        </p:spPr>
        <p:txBody>
          <a:bodyPr/>
          <a:lstStyle/>
          <a:p>
            <a:r>
              <a:rPr lang="en-US" dirty="0" smtClean="0">
                <a:latin typeface="Berlin Sans FB Demi" panose="020E0802020502020306" pitchFamily="34" charset="0"/>
              </a:rPr>
              <a:t>IMAGES</a:t>
            </a:r>
            <a:endParaRPr lang="en-US" dirty="0">
              <a:latin typeface="Berlin Sans FB Demi" panose="020E0802020502020306" pitchFamily="34" charset="0"/>
            </a:endParaRPr>
          </a:p>
        </p:txBody>
      </p:sp>
      <p:sp>
        <p:nvSpPr>
          <p:cNvPr id="5" name="Action Button: Home 4">
            <a:hlinkClick r:id="" action="ppaction://hlinkshowjump?jump=firstslide" highlightClick="1"/>
          </p:cNvPr>
          <p:cNvSpPr/>
          <p:nvPr/>
        </p:nvSpPr>
        <p:spPr>
          <a:xfrm>
            <a:off x="419100" y="304800"/>
            <a:ext cx="1104900" cy="125730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006" y="2336800"/>
            <a:ext cx="3252527" cy="421991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539" y="2336800"/>
            <a:ext cx="4216400" cy="421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8004152"/>
      </p:ext>
    </p:extLst>
  </p:cSld>
  <p:clrMapOvr>
    <a:masterClrMapping/>
  </p:clrMapOvr>
  <p:transition spd="slow" advClick="0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63563"/>
            <a:ext cx="9144000" cy="1163637"/>
          </a:xfrm>
        </p:spPr>
        <p:txBody>
          <a:bodyPr/>
          <a:lstStyle/>
          <a:p>
            <a:r>
              <a:rPr lang="en-US" dirty="0" smtClean="0">
                <a:latin typeface="Berlin Sans FB Demi" panose="020E0802020502020306" pitchFamily="34" charset="0"/>
              </a:rPr>
              <a:t>AUDIO</a:t>
            </a:r>
            <a:endParaRPr lang="en-US" dirty="0">
              <a:latin typeface="Berlin Sans FB Demi" panose="020E0802020502020306" pitchFamily="34" charset="0"/>
            </a:endParaRPr>
          </a:p>
        </p:txBody>
      </p:sp>
      <p:sp>
        <p:nvSpPr>
          <p:cNvPr id="4" name="Action Button: Home 3">
            <a:hlinkClick r:id="" action="ppaction://hlinkshowjump?jump=firstslide" highlightClick="1"/>
          </p:cNvPr>
          <p:cNvSpPr/>
          <p:nvPr/>
        </p:nvSpPr>
        <p:spPr>
          <a:xfrm>
            <a:off x="419100" y="304800"/>
            <a:ext cx="1104900" cy="1257300"/>
          </a:xfrm>
          <a:prstGeom prst="actionButtonHom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gibbon-monkey-daniel_simon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974697" y="2404533"/>
            <a:ext cx="2146830" cy="21468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1505" y="2152916"/>
            <a:ext cx="6315562" cy="4203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9505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Click="0">
        <p15:prstTrans prst="fracture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0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31370"/>
          </a:xfrm>
        </p:spPr>
        <p:txBody>
          <a:bodyPr/>
          <a:lstStyle/>
          <a:p>
            <a:r>
              <a:rPr lang="en-US" dirty="0" smtClean="0">
                <a:latin typeface="Berlin Sans FB Demi" panose="020E0802020502020306" pitchFamily="34" charset="0"/>
              </a:rPr>
              <a:t>SLIDE 5</a:t>
            </a:r>
            <a:endParaRPr lang="en-US" dirty="0">
              <a:latin typeface="Berlin Sans FB Demi" panose="020E0802020502020306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own Arrow 3">
            <a:hlinkClick r:id="rId2" action="ppaction://hlinksldjump"/>
          </p:cNvPr>
          <p:cNvSpPr/>
          <p:nvPr/>
        </p:nvSpPr>
        <p:spPr>
          <a:xfrm>
            <a:off x="850900" y="5651500"/>
            <a:ext cx="876300" cy="1117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5" name="Down Arrow 4">
            <a:hlinkClick r:id="rId3" action="ppaction://hlinksldjump"/>
          </p:cNvPr>
          <p:cNvSpPr/>
          <p:nvPr/>
        </p:nvSpPr>
        <p:spPr>
          <a:xfrm>
            <a:off x="5657850" y="5740400"/>
            <a:ext cx="876300" cy="1117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6" name="Down Arrow 5">
            <a:hlinkClick r:id="rId4" action="ppaction://hlinksldjump"/>
          </p:cNvPr>
          <p:cNvSpPr/>
          <p:nvPr/>
        </p:nvSpPr>
        <p:spPr>
          <a:xfrm>
            <a:off x="10464800" y="5651500"/>
            <a:ext cx="876300" cy="1117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46695" y="325349"/>
            <a:ext cx="16847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chemeClr val="accent6">
                    <a:lumMod val="60000"/>
                    <a:lumOff val="40000"/>
                  </a:schemeClr>
                </a:solidFill>
                <a:hlinkClick r:id="rId5" action="ppaction://hlinksldjump"/>
              </a:rPr>
              <a:t>SLIDE</a:t>
            </a:r>
            <a:r>
              <a:rPr lang="en-US" sz="9600" dirty="0">
                <a:solidFill>
                  <a:schemeClr val="accent6">
                    <a:lumMod val="60000"/>
                    <a:lumOff val="40000"/>
                  </a:schemeClr>
                </a:solidFill>
                <a:hlinkClick r:id="rId5" action="ppaction://hlinksldjump"/>
              </a:rPr>
              <a:t>1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53779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>
        <p14:vortex dir="r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03300"/>
            <a:ext cx="9144000" cy="1265237"/>
          </a:xfrm>
        </p:spPr>
        <p:txBody>
          <a:bodyPr/>
          <a:lstStyle/>
          <a:p>
            <a:r>
              <a:rPr lang="en-US" dirty="0" smtClean="0">
                <a:latin typeface="Berlin Sans FB Demi" panose="020E0802020502020306" pitchFamily="34" charset="0"/>
              </a:rPr>
              <a:t>ANIMATION</a:t>
            </a:r>
            <a:endParaRPr lang="en-US" dirty="0">
              <a:latin typeface="Berlin Sans FB Demi" panose="020E0802020502020306" pitchFamily="34" charset="0"/>
            </a:endParaRPr>
          </a:p>
        </p:txBody>
      </p:sp>
      <p:sp>
        <p:nvSpPr>
          <p:cNvPr id="4" name="Curved Up Arrow 3">
            <a:hlinkClick r:id="rId2" action="ppaction://hlinksldjump"/>
          </p:cNvPr>
          <p:cNvSpPr/>
          <p:nvPr/>
        </p:nvSpPr>
        <p:spPr>
          <a:xfrm>
            <a:off x="330200" y="241300"/>
            <a:ext cx="1066800" cy="762000"/>
          </a:xfrm>
          <a:prstGeom prst="curvedUpArrow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Smiley Face 4"/>
          <p:cNvSpPr/>
          <p:nvPr/>
        </p:nvSpPr>
        <p:spPr>
          <a:xfrm>
            <a:off x="330200" y="3420533"/>
            <a:ext cx="2319866" cy="2269067"/>
          </a:xfrm>
          <a:prstGeom prst="smileyFace">
            <a:avLst/>
          </a:prstGeom>
          <a:solidFill>
            <a:schemeClr val="accent4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32437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500" advClick="0">
        <p14:honeycomb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3.7037E-7 C 4.58333E-6 0.13032 0.07656 0.23634 0.17057 0.23634 C 0.28112 0.23634 0.32109 0.11852 0.33815 0.04745 L 0.3552 -0.04768 C 0.37213 -0.11875 0.41471 -0.23588 0.53971 -0.23588 C 0.61927 -0.23588 0.71041 -0.13032 0.71041 -3.7037E-7 C 0.71041 0.13032 0.61927 0.23634 0.53971 0.23634 C 0.41471 0.23634 0.37213 0.11852 0.3552 0.04745 L 0.33815 -0.04768 C 0.32109 -0.11875 0.28112 -0.23588 0.17057 -0.23588 C 0.07656 -0.23588 4.58333E-6 -0.13032 4.58333E-6 -3.7037E-7 Z " pathEditMode="relative" rAng="0" ptsTypes="AAAAAAAAAAA">
                                      <p:cBhvr>
                                        <p:cTn id="6" dur="4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521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3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4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animBg="1"/>
      <p:bldP spid="5" grpId="2" animBg="1"/>
      <p:bldP spid="5" grpId="3" animBg="1"/>
      <p:bldP spid="5" grpId="4" animBg="1"/>
      <p:bldP spid="5" grpId="5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999" y="512366"/>
            <a:ext cx="9144000" cy="1316037"/>
          </a:xfrm>
        </p:spPr>
        <p:txBody>
          <a:bodyPr/>
          <a:lstStyle/>
          <a:p>
            <a:r>
              <a:rPr lang="en-US" dirty="0" smtClean="0">
                <a:latin typeface="Berlin Sans FB Demi" panose="020E0802020502020306" pitchFamily="34" charset="0"/>
              </a:rPr>
              <a:t>VIDEO</a:t>
            </a:r>
            <a:endParaRPr lang="en-US" dirty="0">
              <a:latin typeface="Berlin Sans FB Demi" panose="020E0802020502020306" pitchFamily="34" charset="0"/>
            </a:endParaRPr>
          </a:p>
        </p:txBody>
      </p:sp>
      <p:sp>
        <p:nvSpPr>
          <p:cNvPr id="4" name="Curved Up Arrow 3">
            <a:hlinkClick r:id="rId3" action="ppaction://hlinksldjump"/>
          </p:cNvPr>
          <p:cNvSpPr/>
          <p:nvPr/>
        </p:nvSpPr>
        <p:spPr>
          <a:xfrm>
            <a:off x="330200" y="241300"/>
            <a:ext cx="1066800" cy="762000"/>
          </a:xfrm>
          <a:prstGeom prst="curvedUpArrow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5" name="SZt_gZcQ16A"/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2817281" y="1979349"/>
            <a:ext cx="6557435" cy="402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469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>
        <p14:doors dir="vert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41300"/>
            <a:ext cx="9144000" cy="1129770"/>
          </a:xfrm>
        </p:spPr>
        <p:txBody>
          <a:bodyPr/>
          <a:lstStyle/>
          <a:p>
            <a:r>
              <a:rPr lang="en-US" dirty="0" smtClean="0">
                <a:latin typeface="Berlin Sans FB Demi" panose="020E0802020502020306" pitchFamily="34" charset="0"/>
              </a:rPr>
              <a:t>SOURCES</a:t>
            </a:r>
            <a:endParaRPr lang="en-US" dirty="0">
              <a:latin typeface="Berlin Sans FB Demi" panose="020E0802020502020306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511300"/>
            <a:ext cx="9144000" cy="48260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latin typeface="Agency FB" panose="020B0503020202020204" pitchFamily="34" charset="0"/>
              </a:rPr>
              <a:t>By Rodin (1840-1917)</a:t>
            </a:r>
            <a:r>
              <a:rPr lang="en-US" dirty="0" err="1" smtClean="0">
                <a:latin typeface="Agency FB" panose="020B0503020202020204" pitchFamily="34" charset="0"/>
              </a:rPr>
              <a:t>User:Hansjorn</a:t>
            </a:r>
            <a:r>
              <a:rPr lang="en-US" dirty="0" smtClean="0">
                <a:latin typeface="Agency FB" panose="020B0503020202020204" pitchFamily="34" charset="0"/>
              </a:rPr>
              <a:t> (Hans Andersen) - Own work, Public Domain, </a:t>
            </a:r>
            <a:r>
              <a:rPr lang="en-US" dirty="0" smtClean="0">
                <a:latin typeface="Agency FB" panose="020B0503020202020204" pitchFamily="34" charset="0"/>
                <a:hlinkClick r:id="rId2"/>
              </a:rPr>
              <a:t>https://commons.wikimedia.org/w/index.php?curid=288180</a:t>
            </a:r>
            <a:endParaRPr lang="en-US" dirty="0" smtClean="0">
              <a:latin typeface="Agency FB" panose="020B0503020202020204" pitchFamily="34" charset="0"/>
            </a:endParaRPr>
          </a:p>
          <a:p>
            <a:endParaRPr lang="en-US" dirty="0">
              <a:latin typeface="Agency FB" panose="020B0503020202020204" pitchFamily="34" charset="0"/>
            </a:endParaRPr>
          </a:p>
          <a:p>
            <a:r>
              <a:rPr lang="en-US" dirty="0" smtClean="0">
                <a:latin typeface="Agency FB" panose="020B0503020202020204" pitchFamily="34" charset="0"/>
              </a:rPr>
              <a:t>By </a:t>
            </a:r>
            <a:r>
              <a:rPr lang="en-US" dirty="0" err="1" smtClean="0">
                <a:latin typeface="Agency FB" panose="020B0503020202020204" pitchFamily="34" charset="0"/>
              </a:rPr>
              <a:t>Aurbina</a:t>
            </a:r>
            <a:r>
              <a:rPr lang="en-US" dirty="0" smtClean="0">
                <a:latin typeface="Agency FB" panose="020B0503020202020204" pitchFamily="34" charset="0"/>
              </a:rPr>
              <a:t> - This file was derived </a:t>
            </a:r>
            <a:r>
              <a:rPr lang="en-US" dirty="0" err="1" smtClean="0">
                <a:latin typeface="Agency FB" panose="020B0503020202020204" pitchFamily="34" charset="0"/>
              </a:rPr>
              <a:t>fromMoai</a:t>
            </a:r>
            <a:r>
              <a:rPr lang="en-US" dirty="0" smtClean="0">
                <a:latin typeface="Agency FB" panose="020B0503020202020204" pitchFamily="34" charset="0"/>
              </a:rPr>
              <a:t> </a:t>
            </a:r>
            <a:r>
              <a:rPr lang="en-US" dirty="0" err="1" smtClean="0">
                <a:latin typeface="Agency FB" panose="020B0503020202020204" pitchFamily="34" charset="0"/>
              </a:rPr>
              <a:t>Rano</a:t>
            </a:r>
            <a:r>
              <a:rPr lang="en-US" dirty="0" smtClean="0">
                <a:latin typeface="Agency FB" panose="020B0503020202020204" pitchFamily="34" charset="0"/>
              </a:rPr>
              <a:t> raraku.jpg:, Public Domain, </a:t>
            </a:r>
            <a:r>
              <a:rPr lang="en-US" dirty="0" smtClean="0">
                <a:latin typeface="Agency FB" panose="020B0503020202020204" pitchFamily="34" charset="0"/>
                <a:hlinkClick r:id="rId3"/>
              </a:rPr>
              <a:t>https://commons.wikimedia.org/w/index.php?curid=4251942</a:t>
            </a:r>
            <a:endParaRPr lang="en-US" dirty="0" smtClean="0">
              <a:latin typeface="Agency FB" panose="020B0503020202020204" pitchFamily="34" charset="0"/>
            </a:endParaRPr>
          </a:p>
          <a:p>
            <a:endParaRPr lang="en-US" dirty="0">
              <a:latin typeface="Agency FB" panose="020B0503020202020204" pitchFamily="34" charset="0"/>
            </a:endParaRPr>
          </a:p>
          <a:p>
            <a:r>
              <a:rPr lang="en-US" dirty="0" smtClean="0">
                <a:latin typeface="Agency FB" panose="020B0503020202020204" pitchFamily="34" charset="0"/>
                <a:hlinkClick r:id="rId4"/>
              </a:rPr>
              <a:t>http://soundbible.com/2145-Gibbon-Monkey.html</a:t>
            </a:r>
            <a:endParaRPr lang="en-US" dirty="0" smtClean="0">
              <a:latin typeface="Agency FB" panose="020B0503020202020204" pitchFamily="34" charset="0"/>
            </a:endParaRPr>
          </a:p>
          <a:p>
            <a:endParaRPr lang="en-US" dirty="0">
              <a:latin typeface="Agency FB" panose="020B0503020202020204" pitchFamily="34" charset="0"/>
            </a:endParaRPr>
          </a:p>
          <a:p>
            <a:r>
              <a:rPr lang="en-US" dirty="0" smtClean="0">
                <a:latin typeface="Agency FB" panose="020B0503020202020204" pitchFamily="34" charset="0"/>
              </a:rPr>
              <a:t>By </a:t>
            </a:r>
            <a:r>
              <a:rPr lang="en-US" dirty="0" err="1" smtClean="0">
                <a:latin typeface="Agency FB" panose="020B0503020202020204" pitchFamily="34" charset="0"/>
              </a:rPr>
              <a:t>User:MatthiasKabel</a:t>
            </a:r>
            <a:r>
              <a:rPr lang="en-US" dirty="0" smtClean="0">
                <a:latin typeface="Agency FB" panose="020B0503020202020204" pitchFamily="34" charset="0"/>
              </a:rPr>
              <a:t> - Own work, CC BY 2.5, </a:t>
            </a:r>
            <a:r>
              <a:rPr lang="en-US" dirty="0" smtClean="0">
                <a:latin typeface="Agency FB" panose="020B0503020202020204" pitchFamily="34" charset="0"/>
                <a:hlinkClick r:id="rId5"/>
              </a:rPr>
              <a:t>https://commons.wikimedia.org/w/index.php?curid=1493184</a:t>
            </a:r>
            <a:endParaRPr lang="en-US" dirty="0" smtClean="0">
              <a:latin typeface="Agency FB" panose="020B0503020202020204" pitchFamily="34" charset="0"/>
            </a:endParaRPr>
          </a:p>
          <a:p>
            <a:endParaRPr lang="en-US" dirty="0">
              <a:latin typeface="Agency FB" panose="020B0503020202020204" pitchFamily="34" charset="0"/>
            </a:endParaRPr>
          </a:p>
          <a:p>
            <a:r>
              <a:rPr lang="en-US" dirty="0" smtClean="0">
                <a:latin typeface="Agency FB" panose="020B0503020202020204" pitchFamily="34" charset="0"/>
              </a:rPr>
              <a:t>https://youtu.be/SZt_gZcQ16A</a:t>
            </a:r>
            <a:endParaRPr lang="en-US" dirty="0">
              <a:latin typeface="Agency FB" panose="020B0503020202020204" pitchFamily="34" charset="0"/>
            </a:endParaRPr>
          </a:p>
        </p:txBody>
      </p:sp>
      <p:sp>
        <p:nvSpPr>
          <p:cNvPr id="4" name="Curved Up Arrow 3">
            <a:hlinkClick r:id="rId6" action="ppaction://hlinksldjump"/>
          </p:cNvPr>
          <p:cNvSpPr/>
          <p:nvPr/>
        </p:nvSpPr>
        <p:spPr>
          <a:xfrm>
            <a:off x="330200" y="241300"/>
            <a:ext cx="1066800" cy="762000"/>
          </a:xfrm>
          <a:prstGeom prst="curvedUpArrow">
            <a:avLst/>
          </a:prstGeom>
          <a:solidFill>
            <a:schemeClr val="accent6">
              <a:lumMod val="60000"/>
              <a:lumOff val="40000"/>
            </a:schemeClr>
          </a:solidFill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5610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>
        <p14:prism isContent="1" isInverted="1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126</Words>
  <Application>Microsoft Office PowerPoint</Application>
  <PresentationFormat>Widescreen</PresentationFormat>
  <Paragraphs>20</Paragraphs>
  <Slides>8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Agency FB</vt:lpstr>
      <vt:lpstr>Arial</vt:lpstr>
      <vt:lpstr>Berlin Sans FB Demi</vt:lpstr>
      <vt:lpstr>Calibri</vt:lpstr>
      <vt:lpstr>Calibri Light</vt:lpstr>
      <vt:lpstr>Office Theme</vt:lpstr>
      <vt:lpstr>MULTIMEDIA SLIDES</vt:lpstr>
      <vt:lpstr>TEXT SLIDE</vt:lpstr>
      <vt:lpstr>IMAGES</vt:lpstr>
      <vt:lpstr>AUDIO</vt:lpstr>
      <vt:lpstr>SLIDE 5</vt:lpstr>
      <vt:lpstr>ANIMATION</vt:lpstr>
      <vt:lpstr>VIDEO</vt:lpstr>
      <vt:lpstr>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Kerr, Joseph</dc:creator>
  <cp:lastModifiedBy>Kerr, Joseph</cp:lastModifiedBy>
  <cp:revision>14</cp:revision>
  <dcterms:created xsi:type="dcterms:W3CDTF">2017-03-01T00:44:34Z</dcterms:created>
  <dcterms:modified xsi:type="dcterms:W3CDTF">2017-03-01T02:12:34Z</dcterms:modified>
</cp:coreProperties>
</file>