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97406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7337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042459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79613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02575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438870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608037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55408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88816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28932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58308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99E16F-FBE1-4D6B-815A-BBD37661D188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75E030-D07A-4EDD-AA62-6F27EFCD50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4965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Relationship Id="rId5" Type="http://schemas.openxmlformats.org/officeDocument/2006/relationships/slide" Target="slide4.xml"/><Relationship Id="rId4" Type="http://schemas.openxmlformats.org/officeDocument/2006/relationships/slide" Target="slide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7.xml"/><Relationship Id="rId2" Type="http://schemas.openxmlformats.org/officeDocument/2006/relationships/slide" Target="slide6.xml"/><Relationship Id="rId1" Type="http://schemas.openxmlformats.org/officeDocument/2006/relationships/slideLayout" Target="../slideLayouts/slideLayout1.xml"/><Relationship Id="rId5" Type="http://schemas.openxmlformats.org/officeDocument/2006/relationships/slide" Target="slide1.xml"/><Relationship Id="rId4" Type="http://schemas.openxmlformats.org/officeDocument/2006/relationships/slide" Target="slide8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Slide #1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It is the first slide</a:t>
            </a:r>
            <a:endParaRPr lang="en-US" dirty="0"/>
          </a:p>
        </p:txBody>
      </p:sp>
      <p:sp>
        <p:nvSpPr>
          <p:cNvPr id="4" name="Right Arrow 3">
            <a:hlinkClick r:id="rId2" action="ppaction://hlinksldjump"/>
          </p:cNvPr>
          <p:cNvSpPr/>
          <p:nvPr/>
        </p:nvSpPr>
        <p:spPr>
          <a:xfrm>
            <a:off x="8826500" y="2229930"/>
            <a:ext cx="2680208" cy="149694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own Arrow 4">
            <a:hlinkClick r:id="rId3" action="ppaction://hlinksldjump"/>
          </p:cNvPr>
          <p:cNvSpPr/>
          <p:nvPr/>
        </p:nvSpPr>
        <p:spPr>
          <a:xfrm>
            <a:off x="685292" y="4394200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Down Arrow 6">
            <a:hlinkClick r:id="rId4" action="ppaction://hlinksldjump"/>
          </p:cNvPr>
          <p:cNvSpPr/>
          <p:nvPr/>
        </p:nvSpPr>
        <p:spPr>
          <a:xfrm>
            <a:off x="4775200" y="4394200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Down Arrow 7">
            <a:hlinkClick r:id="rId5" action="ppaction://hlinksldjump"/>
          </p:cNvPr>
          <p:cNvSpPr/>
          <p:nvPr/>
        </p:nvSpPr>
        <p:spPr>
          <a:xfrm>
            <a:off x="9741154" y="4394200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04016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Slide #2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It is the second slide</a:t>
            </a:r>
            <a:endParaRPr lang="en-US" dirty="0"/>
          </a:p>
        </p:txBody>
      </p:sp>
      <p:sp>
        <p:nvSpPr>
          <p:cNvPr id="4" name="Down Arrow 3">
            <a:hlinkClick r:id="rId2" action="ppaction://hlinksldjump"/>
          </p:cNvPr>
          <p:cNvSpPr/>
          <p:nvPr/>
        </p:nvSpPr>
        <p:spPr>
          <a:xfrm rot="10800000">
            <a:off x="5422900" y="202439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24226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Slide #3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It is the third slide</a:t>
            </a:r>
            <a:endParaRPr lang="en-US" dirty="0"/>
          </a:p>
        </p:txBody>
      </p:sp>
      <p:sp>
        <p:nvSpPr>
          <p:cNvPr id="4" name="Down Arrow 3">
            <a:hlinkClick r:id="rId2" action="ppaction://hlinksldjump"/>
          </p:cNvPr>
          <p:cNvSpPr/>
          <p:nvPr/>
        </p:nvSpPr>
        <p:spPr>
          <a:xfrm rot="10800000">
            <a:off x="5422900" y="202439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2497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Slide #4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It is the fourth slide</a:t>
            </a:r>
            <a:endParaRPr lang="en-US" dirty="0"/>
          </a:p>
        </p:txBody>
      </p:sp>
      <p:sp>
        <p:nvSpPr>
          <p:cNvPr id="4" name="Down Arrow 3">
            <a:hlinkClick r:id="rId2" action="ppaction://hlinksldjump"/>
          </p:cNvPr>
          <p:cNvSpPr/>
          <p:nvPr/>
        </p:nvSpPr>
        <p:spPr>
          <a:xfrm rot="10800000">
            <a:off x="5422900" y="202439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56194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Slide #5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It is the fifth slide</a:t>
            </a:r>
            <a:endParaRPr lang="en-US" dirty="0"/>
          </a:p>
        </p:txBody>
      </p:sp>
      <p:sp>
        <p:nvSpPr>
          <p:cNvPr id="4" name="Down Arrow 3">
            <a:hlinkClick r:id="rId2" action="ppaction://hlinksldjump"/>
          </p:cNvPr>
          <p:cNvSpPr/>
          <p:nvPr/>
        </p:nvSpPr>
        <p:spPr>
          <a:xfrm>
            <a:off x="685292" y="4394200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own Arrow 4">
            <a:hlinkClick r:id="rId3" action="ppaction://hlinksldjump"/>
          </p:cNvPr>
          <p:cNvSpPr/>
          <p:nvPr/>
        </p:nvSpPr>
        <p:spPr>
          <a:xfrm>
            <a:off x="4990592" y="4394200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Down Arrow 5">
            <a:hlinkClick r:id="rId4" action="ppaction://hlinksldjump"/>
          </p:cNvPr>
          <p:cNvSpPr/>
          <p:nvPr/>
        </p:nvSpPr>
        <p:spPr>
          <a:xfrm>
            <a:off x="9651492" y="4394200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Down Arrow 6">
            <a:hlinkClick r:id="rId5" action="ppaction://hlinksldjump"/>
          </p:cNvPr>
          <p:cNvSpPr/>
          <p:nvPr/>
        </p:nvSpPr>
        <p:spPr>
          <a:xfrm rot="5400000">
            <a:off x="685292" y="970249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86152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Slide #6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It is the sixth slide</a:t>
            </a:r>
            <a:endParaRPr lang="en-US" dirty="0"/>
          </a:p>
        </p:txBody>
      </p:sp>
      <p:sp>
        <p:nvSpPr>
          <p:cNvPr id="4" name="Down Arrow 3">
            <a:hlinkClick r:id="rId2" action="ppaction://hlinksldjump"/>
          </p:cNvPr>
          <p:cNvSpPr/>
          <p:nvPr/>
        </p:nvSpPr>
        <p:spPr>
          <a:xfrm rot="10800000">
            <a:off x="5422900" y="202439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069646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Slide #7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It is the seventh slide</a:t>
            </a:r>
            <a:endParaRPr lang="en-US" dirty="0"/>
          </a:p>
        </p:txBody>
      </p:sp>
      <p:sp>
        <p:nvSpPr>
          <p:cNvPr id="4" name="Down Arrow 3">
            <a:hlinkClick r:id="rId2" action="ppaction://hlinksldjump"/>
          </p:cNvPr>
          <p:cNvSpPr/>
          <p:nvPr/>
        </p:nvSpPr>
        <p:spPr>
          <a:xfrm rot="10800000">
            <a:off x="5422900" y="202439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438551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Slide #8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It is the eighth slide</a:t>
            </a:r>
            <a:endParaRPr lang="en-US" dirty="0"/>
          </a:p>
        </p:txBody>
      </p:sp>
      <p:sp>
        <p:nvSpPr>
          <p:cNvPr id="4" name="Down Arrow 3">
            <a:hlinkClick r:id="rId2" action="ppaction://hlinksldjump"/>
          </p:cNvPr>
          <p:cNvSpPr/>
          <p:nvPr/>
        </p:nvSpPr>
        <p:spPr>
          <a:xfrm rot="10800000">
            <a:off x="5422900" y="202439"/>
            <a:ext cx="1346200" cy="22357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25646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64</Words>
  <Application>Microsoft Office PowerPoint</Application>
  <PresentationFormat>Widescreen</PresentationFormat>
  <Paragraphs>16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Slide #1</vt:lpstr>
      <vt:lpstr>Slide #2</vt:lpstr>
      <vt:lpstr>Slide #3</vt:lpstr>
      <vt:lpstr>Slide #4</vt:lpstr>
      <vt:lpstr>Slide #5</vt:lpstr>
      <vt:lpstr>Slide #6</vt:lpstr>
      <vt:lpstr>Slide #7</vt:lpstr>
      <vt:lpstr>Slide #8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#1</dc:title>
  <dc:creator>Kerr, Joseph</dc:creator>
  <cp:lastModifiedBy>Kerr, Joseph</cp:lastModifiedBy>
  <cp:revision>2</cp:revision>
  <dcterms:created xsi:type="dcterms:W3CDTF">2017-01-18T01:17:42Z</dcterms:created>
  <dcterms:modified xsi:type="dcterms:W3CDTF">2017-01-18T01:33:56Z</dcterms:modified>
</cp:coreProperties>
</file>

<file path=docProps/thumbnail.jpeg>
</file>