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74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733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24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796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5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88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80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4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881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89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3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9E16F-FBE1-4D6B-815A-BBD37661D188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5E030-D07A-4EDD-AA62-6F27EFCD5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496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the first slide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8826500" y="2229930"/>
            <a:ext cx="2680208" cy="14969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685292" y="4394200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4" action="ppaction://hlinksldjump"/>
          </p:cNvPr>
          <p:cNvSpPr/>
          <p:nvPr/>
        </p:nvSpPr>
        <p:spPr>
          <a:xfrm>
            <a:off x="4775200" y="4394200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>
            <a:hlinkClick r:id="rId5" action="ppaction://hlinksldjump"/>
          </p:cNvPr>
          <p:cNvSpPr/>
          <p:nvPr/>
        </p:nvSpPr>
        <p:spPr>
          <a:xfrm>
            <a:off x="9741154" y="4394200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the second slide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rot="10800000">
            <a:off x="5422900" y="202439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422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the third slide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rot="10800000">
            <a:off x="5422900" y="202439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49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the fourth slide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rot="10800000">
            <a:off x="5422900" y="202439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19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the fifth slide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685292" y="4394200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4990592" y="4394200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9651492" y="4394200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5" action="ppaction://hlinksldjump"/>
          </p:cNvPr>
          <p:cNvSpPr/>
          <p:nvPr/>
        </p:nvSpPr>
        <p:spPr>
          <a:xfrm rot="5400000">
            <a:off x="685292" y="970249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15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the sixth slide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rot="10800000">
            <a:off x="5422900" y="202439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96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the seventh slide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rot="10800000">
            <a:off x="5422900" y="202439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85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the eighth slide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rot="10800000">
            <a:off x="5422900" y="202439"/>
            <a:ext cx="1346200" cy="2235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6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64</Words>
  <Application>Microsoft Office PowerPoint</Application>
  <PresentationFormat>Widescreen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 #1</vt:lpstr>
      <vt:lpstr>Slide #2</vt:lpstr>
      <vt:lpstr>Slide #3</vt:lpstr>
      <vt:lpstr>Slide #4</vt:lpstr>
      <vt:lpstr>Slide #5</vt:lpstr>
      <vt:lpstr>Slide #6</vt:lpstr>
      <vt:lpstr>Slide #7</vt:lpstr>
      <vt:lpstr>Slide #8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#1</dc:title>
  <dc:creator>Kerr, Joseph</dc:creator>
  <cp:lastModifiedBy>Kerr, Joseph</cp:lastModifiedBy>
  <cp:revision>2</cp:revision>
  <dcterms:created xsi:type="dcterms:W3CDTF">2017-01-18T01:17:42Z</dcterms:created>
  <dcterms:modified xsi:type="dcterms:W3CDTF">2017-01-18T01:33:56Z</dcterms:modified>
</cp:coreProperties>
</file>