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74" r:id="rId4"/>
    <p:sldId id="261" r:id="rId5"/>
    <p:sldId id="275" r:id="rId6"/>
    <p:sldId id="262" r:id="rId7"/>
    <p:sldId id="278" r:id="rId8"/>
    <p:sldId id="279" r:id="rId9"/>
    <p:sldId id="280" r:id="rId10"/>
    <p:sldId id="281" r:id="rId11"/>
    <p:sldId id="282" r:id="rId12"/>
    <p:sldId id="283" r:id="rId13"/>
    <p:sldId id="284" r:id="rId14"/>
    <p:sldId id="285" r:id="rId15"/>
    <p:sldId id="286" r:id="rId16"/>
    <p:sldId id="287" r:id="rId17"/>
    <p:sldId id="288" r:id="rId18"/>
    <p:sldId id="289" r:id="rId19"/>
    <p:sldId id="290" r:id="rId20"/>
    <p:sldId id="291" r:id="rId21"/>
    <p:sldId id="292" r:id="rId22"/>
    <p:sldId id="293" r:id="rId23"/>
    <p:sldId id="295" r:id="rId24"/>
    <p:sldId id="544" r:id="rId25"/>
    <p:sldId id="418" r:id="rId26"/>
    <p:sldId id="419" r:id="rId27"/>
    <p:sldId id="420" r:id="rId28"/>
    <p:sldId id="421" r:id="rId29"/>
    <p:sldId id="422" r:id="rId30"/>
    <p:sldId id="423" r:id="rId31"/>
    <p:sldId id="424" r:id="rId32"/>
    <p:sldId id="425" r:id="rId33"/>
    <p:sldId id="426" r:id="rId34"/>
    <p:sldId id="427" r:id="rId35"/>
    <p:sldId id="428" r:id="rId36"/>
    <p:sldId id="429" r:id="rId37"/>
    <p:sldId id="430" r:id="rId38"/>
    <p:sldId id="431" r:id="rId39"/>
    <p:sldId id="433" r:id="rId40"/>
    <p:sldId id="541" r:id="rId41"/>
    <p:sldId id="435" r:id="rId42"/>
    <p:sldId id="545" r:id="rId43"/>
    <p:sldId id="546" r:id="rId44"/>
    <p:sldId id="547" r:id="rId45"/>
    <p:sldId id="548" r:id="rId46"/>
    <p:sldId id="549" r:id="rId47"/>
    <p:sldId id="550" r:id="rId48"/>
    <p:sldId id="551" r:id="rId49"/>
    <p:sldId id="552" r:id="rId50"/>
    <p:sldId id="553" r:id="rId51"/>
    <p:sldId id="554" r:id="rId52"/>
    <p:sldId id="555" r:id="rId53"/>
    <p:sldId id="556" r:id="rId54"/>
    <p:sldId id="557" r:id="rId55"/>
    <p:sldId id="558" r:id="rId56"/>
    <p:sldId id="559" r:id="rId57"/>
    <p:sldId id="560" r:id="rId58"/>
    <p:sldId id="561" r:id="rId59"/>
    <p:sldId id="562" r:id="rId60"/>
    <p:sldId id="563" r:id="rId61"/>
    <p:sldId id="564" r:id="rId62"/>
    <p:sldId id="565" r:id="rId63"/>
    <p:sldId id="566" r:id="rId64"/>
    <p:sldId id="567" r:id="rId65"/>
    <p:sldId id="568" r:id="rId66"/>
    <p:sldId id="569" r:id="rId67"/>
    <p:sldId id="570" r:id="rId68"/>
    <p:sldId id="571" r:id="rId69"/>
    <p:sldId id="572" r:id="rId70"/>
    <p:sldId id="573" r:id="rId71"/>
    <p:sldId id="574" r:id="rId72"/>
    <p:sldId id="575" r:id="rId73"/>
    <p:sldId id="576" r:id="rId74"/>
    <p:sldId id="577" r:id="rId75"/>
    <p:sldId id="469" r:id="rId76"/>
    <p:sldId id="542" r:id="rId77"/>
    <p:sldId id="471" r:id="rId78"/>
    <p:sldId id="505" r:id="rId79"/>
    <p:sldId id="543" r:id="rId80"/>
    <p:sldId id="507" r:id="rId8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887" autoAdjust="0"/>
    <p:restoredTop sz="94660"/>
  </p:normalViewPr>
  <p:slideViewPr>
    <p:cSldViewPr snapToGrid="0">
      <p:cViewPr varScale="1">
        <p:scale>
          <a:sx n="54" d="100"/>
          <a:sy n="54" d="100"/>
        </p:scale>
        <p:origin x="9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presProps" Target="presProp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C8D65-5489-4BEA-9D8C-8CE911392575}" type="datetimeFigureOut">
              <a:rPr lang="en-US" smtClean="0"/>
              <a:t>4/18/2017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1E5FC-DB33-4DA3-B9D5-CDE5E06EE8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671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C8D65-5489-4BEA-9D8C-8CE911392575}" type="datetimeFigureOut">
              <a:rPr lang="en-US" smtClean="0"/>
              <a:t>4/18/2017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1E5FC-DB33-4DA3-B9D5-CDE5E06EE8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485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C8D65-5489-4BEA-9D8C-8CE911392575}" type="datetimeFigureOut">
              <a:rPr lang="en-US" smtClean="0"/>
              <a:t>4/18/2017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1E5FC-DB33-4DA3-B9D5-CDE5E06EE8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260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C8D65-5489-4BEA-9D8C-8CE911392575}" type="datetimeFigureOut">
              <a:rPr lang="en-US" smtClean="0"/>
              <a:t>4/18/2017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1E5FC-DB33-4DA3-B9D5-CDE5E06EE8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725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C8D65-5489-4BEA-9D8C-8CE911392575}" type="datetimeFigureOut">
              <a:rPr lang="en-US" smtClean="0"/>
              <a:t>4/18/2017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1E5FC-DB33-4DA3-B9D5-CDE5E06EE8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115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C8D65-5489-4BEA-9D8C-8CE911392575}" type="datetimeFigureOut">
              <a:rPr lang="en-US" smtClean="0"/>
              <a:t>4/18/2017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1E5FC-DB33-4DA3-B9D5-CDE5E06EE8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983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C8D65-5489-4BEA-9D8C-8CE911392575}" type="datetimeFigureOut">
              <a:rPr lang="en-US" smtClean="0"/>
              <a:t>4/18/2017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1E5FC-DB33-4DA3-B9D5-CDE5E06EE8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185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C8D65-5489-4BEA-9D8C-8CE911392575}" type="datetimeFigureOut">
              <a:rPr lang="en-US" smtClean="0"/>
              <a:t>4/18/2017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1E5FC-DB33-4DA3-B9D5-CDE5E06EE8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001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C8D65-5489-4BEA-9D8C-8CE911392575}" type="datetimeFigureOut">
              <a:rPr lang="en-US" smtClean="0"/>
              <a:t>4/18/2017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1E5FC-DB33-4DA3-B9D5-CDE5E06EE8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768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C8D65-5489-4BEA-9D8C-8CE911392575}" type="datetimeFigureOut">
              <a:rPr lang="en-US" smtClean="0"/>
              <a:t>4/18/2017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1E5FC-DB33-4DA3-B9D5-CDE5E06EE8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903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C8D65-5489-4BEA-9D8C-8CE911392575}" type="datetimeFigureOut">
              <a:rPr lang="en-US" smtClean="0"/>
              <a:t>4/18/2017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1E5FC-DB33-4DA3-B9D5-CDE5E06EE8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02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4C8D65-5489-4BEA-9D8C-8CE911392575}" type="datetimeFigureOut">
              <a:rPr lang="en-US" smtClean="0"/>
              <a:t>4/18/2017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C1E5FC-DB33-4DA3-B9D5-CDE5E06EE8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902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3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35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slide" Target="slide37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slide" Target="slide43.xml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46.xml"/><Relationship Id="rId2" Type="http://schemas.openxmlformats.org/officeDocument/2006/relationships/slide" Target="slide45.xml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slide" Target="slide47.xml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61.xml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51.xml"/><Relationship Id="rId2" Type="http://schemas.openxmlformats.org/officeDocument/2006/relationships/slide" Target="slide50.xml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slide" Target="slide52.xml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62.xml"/><Relationship Id="rId2" Type="http://schemas.openxmlformats.org/officeDocument/2006/relationships/slide" Target="slide54.xml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63.xml"/><Relationship Id="rId2" Type="http://schemas.openxmlformats.org/officeDocument/2006/relationships/slide" Target="slide55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64.xml"/><Relationship Id="rId2" Type="http://schemas.openxmlformats.org/officeDocument/2006/relationships/slide" Target="slide63.xml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58.xml"/><Relationship Id="rId2" Type="http://schemas.openxmlformats.org/officeDocument/2006/relationships/slide" Target="slide64.xml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65.xml"/><Relationship Id="rId2" Type="http://schemas.openxmlformats.org/officeDocument/2006/relationships/slide" Target="slide59.xml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66.xml"/><Relationship Id="rId2" Type="http://schemas.openxmlformats.org/officeDocument/2006/relationships/slide" Target="slide65.xml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56.xml"/><Relationship Id="rId2" Type="http://schemas.openxmlformats.org/officeDocument/2006/relationships/slide" Target="slide66.xml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57.xml"/><Relationship Id="rId2" Type="http://schemas.openxmlformats.org/officeDocument/2006/relationships/slide" Target="slide67.xml"/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68.xml"/><Relationship Id="rId2" Type="http://schemas.openxmlformats.org/officeDocument/2006/relationships/slide" Target="slide60.xml"/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70.xml"/><Relationship Id="rId2" Type="http://schemas.openxmlformats.org/officeDocument/2006/relationships/slide" Target="slide69.xml"/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71.xml"/><Relationship Id="rId2" Type="http://schemas.openxmlformats.org/officeDocument/2006/relationships/slide" Target="slide57.xml"/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72.xml"/><Relationship Id="rId2" Type="http://schemas.openxmlformats.org/officeDocument/2006/relationships/slide" Target="slide60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74.xml"/><Relationship Id="rId2" Type="http://schemas.openxmlformats.org/officeDocument/2006/relationships/slide" Target="slide73.xml"/><Relationship Id="rId1" Type="http://schemas.openxmlformats.org/officeDocument/2006/relationships/slideLayout" Target="../slideLayouts/slideLayout5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5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78280" y="0"/>
            <a:ext cx="9144000" cy="1333499"/>
          </a:xfrm>
        </p:spPr>
        <p:txBody>
          <a:bodyPr>
            <a:normAutofit/>
          </a:bodyPr>
          <a:lstStyle/>
          <a:p>
            <a:r>
              <a:rPr lang="en-US" sz="7200" dirty="0">
                <a:solidFill>
                  <a:schemeClr val="bg2"/>
                </a:solidFill>
                <a:latin typeface="Impact" panose="020B0806030902050204" pitchFamily="34" charset="0"/>
              </a:rPr>
              <a:t>FRINGE</a:t>
            </a:r>
            <a:endParaRPr lang="en-US" sz="3600" dirty="0">
              <a:solidFill>
                <a:schemeClr val="bg2"/>
              </a:solidFill>
              <a:latin typeface="Impact" panose="020B080603090205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575300"/>
            <a:ext cx="9144000" cy="927100"/>
          </a:xfrm>
        </p:spPr>
        <p:txBody>
          <a:bodyPr>
            <a:normAutofit/>
          </a:bodyPr>
          <a:lstStyle/>
          <a:p>
            <a:r>
              <a:rPr lang="en-US" sz="4800" dirty="0">
                <a:solidFill>
                  <a:schemeClr val="bg2">
                    <a:lumMod val="75000"/>
                  </a:schemeClr>
                </a:solidFill>
                <a:latin typeface="Impact" panose="020B0806030902050204" pitchFamily="34" charset="0"/>
              </a:rPr>
              <a:t>CHOOSE YOUR OWN ADVENTURE</a:t>
            </a:r>
          </a:p>
        </p:txBody>
      </p:sp>
    </p:spTree>
    <p:extLst>
      <p:ext uri="{BB962C8B-B14F-4D97-AF65-F5344CB8AC3E}">
        <p14:creationId xmlns:p14="http://schemas.microsoft.com/office/powerpoint/2010/main" val="27452905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502229"/>
            <a:ext cx="5157787" cy="4687434"/>
          </a:xfrm>
        </p:spPr>
        <p:txBody>
          <a:bodyPr/>
          <a:lstStyle/>
          <a:p>
            <a:r>
              <a:rPr lang="en-US" dirty="0"/>
              <a:t>Description of current situation goes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502229"/>
            <a:ext cx="5183188" cy="4687434"/>
          </a:xfrm>
        </p:spPr>
        <p:txBody>
          <a:bodyPr/>
          <a:lstStyle/>
          <a:p>
            <a:r>
              <a:rPr lang="en-US" dirty="0"/>
              <a:t>Path selections go here</a:t>
            </a:r>
          </a:p>
        </p:txBody>
      </p:sp>
      <p:sp>
        <p:nvSpPr>
          <p:cNvPr id="5" name="Pentagon 4">
            <a:hlinkClick r:id="rId2" action="ppaction://hlinksldjump"/>
          </p:cNvPr>
          <p:cNvSpPr/>
          <p:nvPr/>
        </p:nvSpPr>
        <p:spPr>
          <a:xfrm>
            <a:off x="7389628" y="2360428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Pentagon 6">
            <a:hlinkClick r:id="rId3" action="ppaction://hlinksldjump"/>
          </p:cNvPr>
          <p:cNvSpPr/>
          <p:nvPr/>
        </p:nvSpPr>
        <p:spPr>
          <a:xfrm>
            <a:off x="7421526" y="4275045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748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Situation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502229"/>
            <a:ext cx="5157787" cy="4687434"/>
          </a:xfrm>
        </p:spPr>
        <p:txBody>
          <a:bodyPr/>
          <a:lstStyle/>
          <a:p>
            <a:r>
              <a:rPr lang="en-US" dirty="0"/>
              <a:t>Description of current situation goes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502229"/>
            <a:ext cx="5183188" cy="4687434"/>
          </a:xfrm>
        </p:spPr>
        <p:txBody>
          <a:bodyPr/>
          <a:lstStyle/>
          <a:p>
            <a:r>
              <a:rPr lang="en-US" dirty="0"/>
              <a:t>Path selections go here</a:t>
            </a:r>
          </a:p>
        </p:txBody>
      </p:sp>
      <p:sp>
        <p:nvSpPr>
          <p:cNvPr id="5" name="Pentagon 4">
            <a:hlinkClick r:id="rId2" action="ppaction://hlinksldjump"/>
          </p:cNvPr>
          <p:cNvSpPr/>
          <p:nvPr/>
        </p:nvSpPr>
        <p:spPr>
          <a:xfrm>
            <a:off x="7389628" y="2360428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Pentagon 6">
            <a:hlinkClick r:id="rId3" action="ppaction://hlinksldjump"/>
          </p:cNvPr>
          <p:cNvSpPr/>
          <p:nvPr/>
        </p:nvSpPr>
        <p:spPr>
          <a:xfrm>
            <a:off x="7421526" y="4275045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0867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Situation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502229"/>
            <a:ext cx="5157787" cy="4687434"/>
          </a:xfrm>
        </p:spPr>
        <p:txBody>
          <a:bodyPr/>
          <a:lstStyle/>
          <a:p>
            <a:r>
              <a:rPr lang="en-US" dirty="0"/>
              <a:t>Description of current situation goes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502229"/>
            <a:ext cx="5183188" cy="4687434"/>
          </a:xfrm>
        </p:spPr>
        <p:txBody>
          <a:bodyPr/>
          <a:lstStyle/>
          <a:p>
            <a:r>
              <a:rPr lang="en-US" dirty="0"/>
              <a:t>Path selections go here</a:t>
            </a:r>
          </a:p>
        </p:txBody>
      </p:sp>
      <p:sp>
        <p:nvSpPr>
          <p:cNvPr id="5" name="Pentagon 4">
            <a:hlinkClick r:id="rId2" action="ppaction://hlinksldjump"/>
          </p:cNvPr>
          <p:cNvSpPr/>
          <p:nvPr/>
        </p:nvSpPr>
        <p:spPr>
          <a:xfrm>
            <a:off x="7389628" y="2360428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Pentagon 6">
            <a:hlinkClick r:id="rId3" action="ppaction://hlinksldjump"/>
          </p:cNvPr>
          <p:cNvSpPr/>
          <p:nvPr/>
        </p:nvSpPr>
        <p:spPr>
          <a:xfrm>
            <a:off x="7421526" y="4275045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5748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Situation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502229"/>
            <a:ext cx="5157787" cy="4687434"/>
          </a:xfrm>
        </p:spPr>
        <p:txBody>
          <a:bodyPr/>
          <a:lstStyle/>
          <a:p>
            <a:r>
              <a:rPr lang="en-US" dirty="0"/>
              <a:t>Description of current situation goes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502229"/>
            <a:ext cx="5183188" cy="4687434"/>
          </a:xfrm>
        </p:spPr>
        <p:txBody>
          <a:bodyPr/>
          <a:lstStyle/>
          <a:p>
            <a:r>
              <a:rPr lang="en-US" dirty="0"/>
              <a:t>Path selections go here</a:t>
            </a:r>
          </a:p>
        </p:txBody>
      </p:sp>
      <p:sp>
        <p:nvSpPr>
          <p:cNvPr id="5" name="Pentagon 4">
            <a:hlinkClick r:id="rId2" action="ppaction://hlinksldjump"/>
          </p:cNvPr>
          <p:cNvSpPr/>
          <p:nvPr/>
        </p:nvSpPr>
        <p:spPr>
          <a:xfrm>
            <a:off x="7389628" y="2360428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Pentagon 6">
            <a:hlinkClick r:id="rId3" action="ppaction://hlinksldjump"/>
          </p:cNvPr>
          <p:cNvSpPr/>
          <p:nvPr/>
        </p:nvSpPr>
        <p:spPr>
          <a:xfrm>
            <a:off x="7421526" y="4275045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0331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Situation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502229"/>
            <a:ext cx="5157787" cy="4687434"/>
          </a:xfrm>
        </p:spPr>
        <p:txBody>
          <a:bodyPr/>
          <a:lstStyle/>
          <a:p>
            <a:r>
              <a:rPr lang="en-US" dirty="0"/>
              <a:t>Description of current situation goes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502229"/>
            <a:ext cx="5183188" cy="4687434"/>
          </a:xfrm>
        </p:spPr>
        <p:txBody>
          <a:bodyPr/>
          <a:lstStyle/>
          <a:p>
            <a:r>
              <a:rPr lang="en-US" dirty="0"/>
              <a:t>Path selections go here</a:t>
            </a:r>
          </a:p>
        </p:txBody>
      </p:sp>
      <p:sp>
        <p:nvSpPr>
          <p:cNvPr id="5" name="Pentagon 4">
            <a:hlinkClick r:id="rId2" action="ppaction://hlinksldjump"/>
          </p:cNvPr>
          <p:cNvSpPr/>
          <p:nvPr/>
        </p:nvSpPr>
        <p:spPr>
          <a:xfrm>
            <a:off x="7389628" y="2360428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Pentagon 6">
            <a:hlinkClick r:id="rId3" action="ppaction://hlinksldjump"/>
          </p:cNvPr>
          <p:cNvSpPr/>
          <p:nvPr/>
        </p:nvSpPr>
        <p:spPr>
          <a:xfrm>
            <a:off x="7421526" y="4275045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9663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Situation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502229"/>
            <a:ext cx="5157787" cy="4687434"/>
          </a:xfrm>
        </p:spPr>
        <p:txBody>
          <a:bodyPr/>
          <a:lstStyle/>
          <a:p>
            <a:r>
              <a:rPr lang="en-US" dirty="0"/>
              <a:t>Description of current situation goes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502229"/>
            <a:ext cx="5183188" cy="4687434"/>
          </a:xfrm>
        </p:spPr>
        <p:txBody>
          <a:bodyPr/>
          <a:lstStyle/>
          <a:p>
            <a:r>
              <a:rPr lang="en-US" dirty="0"/>
              <a:t>Path selections go here</a:t>
            </a:r>
          </a:p>
        </p:txBody>
      </p:sp>
      <p:sp>
        <p:nvSpPr>
          <p:cNvPr id="5" name="Pentagon 4">
            <a:hlinkClick r:id="rId2" action="ppaction://hlinksldjump"/>
          </p:cNvPr>
          <p:cNvSpPr/>
          <p:nvPr/>
        </p:nvSpPr>
        <p:spPr>
          <a:xfrm>
            <a:off x="7389628" y="2360428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Pentagon 6">
            <a:hlinkClick r:id="rId3" action="ppaction://hlinksldjump"/>
          </p:cNvPr>
          <p:cNvSpPr/>
          <p:nvPr/>
        </p:nvSpPr>
        <p:spPr>
          <a:xfrm>
            <a:off x="7421526" y="4275045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1358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Situation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502229"/>
            <a:ext cx="5157787" cy="4687434"/>
          </a:xfrm>
        </p:spPr>
        <p:txBody>
          <a:bodyPr/>
          <a:lstStyle/>
          <a:p>
            <a:r>
              <a:rPr lang="en-US" dirty="0"/>
              <a:t>Description of current situation goes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502229"/>
            <a:ext cx="5183188" cy="4687434"/>
          </a:xfrm>
        </p:spPr>
        <p:txBody>
          <a:bodyPr/>
          <a:lstStyle/>
          <a:p>
            <a:r>
              <a:rPr lang="en-US" dirty="0"/>
              <a:t>Path selections go here</a:t>
            </a:r>
          </a:p>
        </p:txBody>
      </p:sp>
      <p:sp>
        <p:nvSpPr>
          <p:cNvPr id="5" name="Pentagon 4">
            <a:hlinkClick r:id="rId2" action="ppaction://hlinksldjump"/>
          </p:cNvPr>
          <p:cNvSpPr/>
          <p:nvPr/>
        </p:nvSpPr>
        <p:spPr>
          <a:xfrm>
            <a:off x="7389628" y="2360428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Pentagon 6">
            <a:hlinkClick r:id="rId3" action="ppaction://hlinksldjump"/>
          </p:cNvPr>
          <p:cNvSpPr/>
          <p:nvPr/>
        </p:nvSpPr>
        <p:spPr>
          <a:xfrm>
            <a:off x="7421526" y="4275045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8894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Situation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502229"/>
            <a:ext cx="5157787" cy="4687434"/>
          </a:xfrm>
        </p:spPr>
        <p:txBody>
          <a:bodyPr/>
          <a:lstStyle/>
          <a:p>
            <a:r>
              <a:rPr lang="en-US" dirty="0"/>
              <a:t>Description of current situation goes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502229"/>
            <a:ext cx="5183188" cy="4687434"/>
          </a:xfrm>
        </p:spPr>
        <p:txBody>
          <a:bodyPr/>
          <a:lstStyle/>
          <a:p>
            <a:r>
              <a:rPr lang="en-US" dirty="0"/>
              <a:t>Path selections go here</a:t>
            </a:r>
          </a:p>
        </p:txBody>
      </p:sp>
      <p:sp>
        <p:nvSpPr>
          <p:cNvPr id="5" name="Pentagon 4">
            <a:hlinkClick r:id="rId2" action="ppaction://hlinksldjump"/>
          </p:cNvPr>
          <p:cNvSpPr/>
          <p:nvPr/>
        </p:nvSpPr>
        <p:spPr>
          <a:xfrm>
            <a:off x="7389628" y="2360428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Pentagon 6">
            <a:hlinkClick r:id="rId3" action="ppaction://hlinksldjump"/>
          </p:cNvPr>
          <p:cNvSpPr/>
          <p:nvPr/>
        </p:nvSpPr>
        <p:spPr>
          <a:xfrm>
            <a:off x="7421526" y="4275045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527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Situation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502229"/>
            <a:ext cx="5157787" cy="4687434"/>
          </a:xfrm>
        </p:spPr>
        <p:txBody>
          <a:bodyPr/>
          <a:lstStyle/>
          <a:p>
            <a:r>
              <a:rPr lang="en-US" dirty="0"/>
              <a:t>Description of current situation goes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502229"/>
            <a:ext cx="5183188" cy="4687434"/>
          </a:xfrm>
        </p:spPr>
        <p:txBody>
          <a:bodyPr/>
          <a:lstStyle/>
          <a:p>
            <a:r>
              <a:rPr lang="en-US" dirty="0"/>
              <a:t>Path selections go here</a:t>
            </a:r>
          </a:p>
        </p:txBody>
      </p:sp>
      <p:sp>
        <p:nvSpPr>
          <p:cNvPr id="5" name="Pentagon 4">
            <a:hlinkClick r:id="rId2" action="ppaction://hlinksldjump"/>
          </p:cNvPr>
          <p:cNvSpPr/>
          <p:nvPr/>
        </p:nvSpPr>
        <p:spPr>
          <a:xfrm>
            <a:off x="7389628" y="2360428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Pentagon 6">
            <a:hlinkClick r:id="rId3" action="ppaction://hlinksldjump"/>
          </p:cNvPr>
          <p:cNvSpPr/>
          <p:nvPr/>
        </p:nvSpPr>
        <p:spPr>
          <a:xfrm>
            <a:off x="7421526" y="4275045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756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Situation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502229"/>
            <a:ext cx="5157787" cy="4687434"/>
          </a:xfrm>
        </p:spPr>
        <p:txBody>
          <a:bodyPr/>
          <a:lstStyle/>
          <a:p>
            <a:r>
              <a:rPr lang="en-US" dirty="0"/>
              <a:t>Description of current situation goes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502229"/>
            <a:ext cx="5183188" cy="4687434"/>
          </a:xfrm>
        </p:spPr>
        <p:txBody>
          <a:bodyPr/>
          <a:lstStyle/>
          <a:p>
            <a:r>
              <a:rPr lang="en-US" dirty="0"/>
              <a:t>Path selections go here</a:t>
            </a:r>
          </a:p>
        </p:txBody>
      </p:sp>
      <p:sp>
        <p:nvSpPr>
          <p:cNvPr id="5" name="Pentagon 4">
            <a:hlinkClick r:id="rId2" action="ppaction://hlinksldjump"/>
          </p:cNvPr>
          <p:cNvSpPr/>
          <p:nvPr/>
        </p:nvSpPr>
        <p:spPr>
          <a:xfrm>
            <a:off x="7389628" y="2360428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Pentagon 6">
            <a:hlinkClick r:id="rId3" action="ppaction://hlinksldjump"/>
          </p:cNvPr>
          <p:cNvSpPr/>
          <p:nvPr/>
        </p:nvSpPr>
        <p:spPr>
          <a:xfrm>
            <a:off x="7421526" y="4275045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0462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lowchart: Multidocument 2">
            <a:hlinkClick r:id="rId3" action="ppaction://hlinksldjump"/>
          </p:cNvPr>
          <p:cNvSpPr/>
          <p:nvPr/>
        </p:nvSpPr>
        <p:spPr>
          <a:xfrm>
            <a:off x="812337" y="1667882"/>
            <a:ext cx="5288971" cy="3887301"/>
          </a:xfrm>
          <a:prstGeom prst="flowChartMultidocumen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 Hybrid</a:t>
            </a:r>
          </a:p>
          <a:p>
            <a:pPr algn="ctr"/>
            <a:r>
              <a:rPr lang="en-US" sz="3600" dirty="0">
                <a:solidFill>
                  <a:srgbClr val="C00000"/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TOP SECRET</a:t>
            </a:r>
          </a:p>
          <a:p>
            <a:pPr algn="ctr"/>
            <a:endParaRPr lang="en-US" dirty="0"/>
          </a:p>
        </p:txBody>
      </p:sp>
      <p:sp>
        <p:nvSpPr>
          <p:cNvPr id="6" name="Flowchart: Multidocument 5">
            <a:hlinkClick r:id="rId4" action="ppaction://hlinksldjump"/>
          </p:cNvPr>
          <p:cNvSpPr/>
          <p:nvPr/>
        </p:nvSpPr>
        <p:spPr>
          <a:xfrm>
            <a:off x="6531819" y="1667883"/>
            <a:ext cx="5288971" cy="3887300"/>
          </a:xfrm>
          <a:prstGeom prst="flowChartMultidocumen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Other Side</a:t>
            </a:r>
          </a:p>
          <a:p>
            <a:pPr algn="ctr"/>
            <a:r>
              <a:rPr lang="en-US" sz="3600" dirty="0">
                <a:solidFill>
                  <a:srgbClr val="C00000"/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TOP SECRET</a:t>
            </a:r>
          </a:p>
          <a:p>
            <a:pPr algn="ctr"/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3908613" y="502021"/>
            <a:ext cx="46616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Impact" panose="020B0806030902050204" pitchFamily="34" charset="0"/>
              </a:rPr>
              <a:t>CHOOSE AN ACTIVE CASE</a:t>
            </a:r>
          </a:p>
        </p:txBody>
      </p:sp>
    </p:spTree>
    <p:extLst>
      <p:ext uri="{BB962C8B-B14F-4D97-AF65-F5344CB8AC3E}">
        <p14:creationId xmlns:p14="http://schemas.microsoft.com/office/powerpoint/2010/main" val="930199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Situation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502229"/>
            <a:ext cx="5157787" cy="4687434"/>
          </a:xfrm>
        </p:spPr>
        <p:txBody>
          <a:bodyPr/>
          <a:lstStyle/>
          <a:p>
            <a:r>
              <a:rPr lang="en-US" dirty="0"/>
              <a:t>Description of current situation goes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502229"/>
            <a:ext cx="5183188" cy="4687434"/>
          </a:xfrm>
        </p:spPr>
        <p:txBody>
          <a:bodyPr/>
          <a:lstStyle/>
          <a:p>
            <a:r>
              <a:rPr lang="en-US" dirty="0"/>
              <a:t>Path selections go here</a:t>
            </a:r>
          </a:p>
        </p:txBody>
      </p:sp>
      <p:sp>
        <p:nvSpPr>
          <p:cNvPr id="5" name="Pentagon 4">
            <a:hlinkClick r:id="rId2" action="ppaction://hlinksldjump"/>
          </p:cNvPr>
          <p:cNvSpPr/>
          <p:nvPr/>
        </p:nvSpPr>
        <p:spPr>
          <a:xfrm>
            <a:off x="7389628" y="2360428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Pentagon 6">
            <a:hlinkClick r:id="rId3" action="ppaction://hlinksldjump"/>
          </p:cNvPr>
          <p:cNvSpPr/>
          <p:nvPr/>
        </p:nvSpPr>
        <p:spPr>
          <a:xfrm>
            <a:off x="7421526" y="4275045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527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Situation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502229"/>
            <a:ext cx="5157787" cy="4687434"/>
          </a:xfrm>
        </p:spPr>
        <p:txBody>
          <a:bodyPr/>
          <a:lstStyle/>
          <a:p>
            <a:r>
              <a:rPr lang="en-US" dirty="0"/>
              <a:t>Description of current situation goes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502229"/>
            <a:ext cx="5183188" cy="4687434"/>
          </a:xfrm>
        </p:spPr>
        <p:txBody>
          <a:bodyPr/>
          <a:lstStyle/>
          <a:p>
            <a:r>
              <a:rPr lang="en-US" dirty="0"/>
              <a:t>Path selections go here</a:t>
            </a:r>
          </a:p>
        </p:txBody>
      </p:sp>
      <p:sp>
        <p:nvSpPr>
          <p:cNvPr id="5" name="Pentagon 4">
            <a:hlinkClick r:id="rId2" action="ppaction://hlinksldjump"/>
          </p:cNvPr>
          <p:cNvSpPr/>
          <p:nvPr/>
        </p:nvSpPr>
        <p:spPr>
          <a:xfrm>
            <a:off x="7389628" y="2360428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Pentagon 6">
            <a:hlinkClick r:id="rId3" action="ppaction://hlinksldjump"/>
          </p:cNvPr>
          <p:cNvSpPr/>
          <p:nvPr/>
        </p:nvSpPr>
        <p:spPr>
          <a:xfrm>
            <a:off x="7421526" y="4275045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0071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Situation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502229"/>
            <a:ext cx="5157787" cy="4687434"/>
          </a:xfrm>
        </p:spPr>
        <p:txBody>
          <a:bodyPr/>
          <a:lstStyle/>
          <a:p>
            <a:r>
              <a:rPr lang="en-US" dirty="0"/>
              <a:t>Description of current situation goes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502229"/>
            <a:ext cx="5183188" cy="4687434"/>
          </a:xfrm>
        </p:spPr>
        <p:txBody>
          <a:bodyPr/>
          <a:lstStyle/>
          <a:p>
            <a:r>
              <a:rPr lang="en-US" dirty="0"/>
              <a:t>Path selections go here</a:t>
            </a:r>
          </a:p>
        </p:txBody>
      </p:sp>
      <p:sp>
        <p:nvSpPr>
          <p:cNvPr id="5" name="Pentagon 4">
            <a:hlinkClick r:id="rId2" action="ppaction://hlinksldjump"/>
          </p:cNvPr>
          <p:cNvSpPr/>
          <p:nvPr/>
        </p:nvSpPr>
        <p:spPr>
          <a:xfrm>
            <a:off x="7389628" y="2360428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Pentagon 6">
            <a:hlinkClick r:id="rId3" action="ppaction://hlinksldjump"/>
          </p:cNvPr>
          <p:cNvSpPr/>
          <p:nvPr/>
        </p:nvSpPr>
        <p:spPr>
          <a:xfrm>
            <a:off x="7421526" y="4275045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1001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Situation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502229"/>
            <a:ext cx="5157787" cy="4687434"/>
          </a:xfrm>
        </p:spPr>
        <p:txBody>
          <a:bodyPr/>
          <a:lstStyle/>
          <a:p>
            <a:r>
              <a:rPr lang="en-US" dirty="0"/>
              <a:t>Description of current situation goes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502229"/>
            <a:ext cx="5183188" cy="4687434"/>
          </a:xfrm>
        </p:spPr>
        <p:txBody>
          <a:bodyPr/>
          <a:lstStyle/>
          <a:p>
            <a:r>
              <a:rPr lang="en-US" dirty="0"/>
              <a:t>Path selections go here</a:t>
            </a:r>
          </a:p>
        </p:txBody>
      </p:sp>
      <p:sp>
        <p:nvSpPr>
          <p:cNvPr id="5" name="Pentagon 4">
            <a:hlinkClick r:id="rId2" action="ppaction://hlinksldjump"/>
          </p:cNvPr>
          <p:cNvSpPr/>
          <p:nvPr/>
        </p:nvSpPr>
        <p:spPr>
          <a:xfrm>
            <a:off x="7389628" y="2360428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Pentagon 6">
            <a:hlinkClick r:id="rId3" action="ppaction://hlinksldjump"/>
          </p:cNvPr>
          <p:cNvSpPr/>
          <p:nvPr/>
        </p:nvSpPr>
        <p:spPr>
          <a:xfrm>
            <a:off x="7421526" y="4275045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1321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Situation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502229"/>
            <a:ext cx="5157787" cy="4687434"/>
          </a:xfrm>
        </p:spPr>
        <p:txBody>
          <a:bodyPr/>
          <a:lstStyle/>
          <a:p>
            <a:r>
              <a:rPr lang="en-US" dirty="0"/>
              <a:t>Description of current situation goes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502229"/>
            <a:ext cx="5183188" cy="4687434"/>
          </a:xfrm>
        </p:spPr>
        <p:txBody>
          <a:bodyPr/>
          <a:lstStyle/>
          <a:p>
            <a:r>
              <a:rPr lang="en-US" dirty="0"/>
              <a:t>Path selections go here</a:t>
            </a:r>
          </a:p>
        </p:txBody>
      </p:sp>
      <p:sp>
        <p:nvSpPr>
          <p:cNvPr id="5" name="Pentagon 4">
            <a:hlinkClick r:id="rId2" action="ppaction://hlinksldjump"/>
          </p:cNvPr>
          <p:cNvSpPr/>
          <p:nvPr/>
        </p:nvSpPr>
        <p:spPr>
          <a:xfrm>
            <a:off x="7389628" y="2360428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Pentagon 6">
            <a:hlinkClick r:id="rId3" action="ppaction://hlinksldjump"/>
          </p:cNvPr>
          <p:cNvSpPr/>
          <p:nvPr/>
        </p:nvSpPr>
        <p:spPr>
          <a:xfrm>
            <a:off x="7421526" y="4275045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0602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7443" y="636814"/>
            <a:ext cx="4310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Outcome of your path is displayed here over an illustration of said outcome.</a:t>
            </a:r>
          </a:p>
        </p:txBody>
      </p:sp>
      <p:sp>
        <p:nvSpPr>
          <p:cNvPr id="3" name="Pentagon 2">
            <a:hlinkClick r:id="rId2" action="ppaction://hlinksldjump"/>
          </p:cNvPr>
          <p:cNvSpPr/>
          <p:nvPr/>
        </p:nvSpPr>
        <p:spPr>
          <a:xfrm>
            <a:off x="4878076" y="6029086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9249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7443" y="636814"/>
            <a:ext cx="4310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Outcome of your path is displayed here over an illustration of said outcome.</a:t>
            </a:r>
          </a:p>
        </p:txBody>
      </p:sp>
      <p:sp>
        <p:nvSpPr>
          <p:cNvPr id="3" name="Pentagon 2">
            <a:hlinkClick r:id="rId2" action="ppaction://hlinksldjump"/>
          </p:cNvPr>
          <p:cNvSpPr/>
          <p:nvPr/>
        </p:nvSpPr>
        <p:spPr>
          <a:xfrm>
            <a:off x="4878076" y="6029086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9000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7443" y="636814"/>
            <a:ext cx="4310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Outcome of your path is displayed here over an illustration of said outcome.</a:t>
            </a:r>
          </a:p>
        </p:txBody>
      </p:sp>
      <p:sp>
        <p:nvSpPr>
          <p:cNvPr id="3" name="Pentagon 2">
            <a:hlinkClick r:id="rId2" action="ppaction://hlinksldjump"/>
          </p:cNvPr>
          <p:cNvSpPr/>
          <p:nvPr/>
        </p:nvSpPr>
        <p:spPr>
          <a:xfrm>
            <a:off x="4878076" y="6029086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923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7443" y="636814"/>
            <a:ext cx="4310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Outcome of your path is displayed here over an illustration of said outcome.</a:t>
            </a:r>
          </a:p>
        </p:txBody>
      </p:sp>
      <p:sp>
        <p:nvSpPr>
          <p:cNvPr id="3" name="Pentagon 2">
            <a:hlinkClick r:id="rId2" action="ppaction://hlinksldjump"/>
          </p:cNvPr>
          <p:cNvSpPr/>
          <p:nvPr/>
        </p:nvSpPr>
        <p:spPr>
          <a:xfrm>
            <a:off x="4878076" y="6029086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1122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7443" y="636814"/>
            <a:ext cx="4310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Outcome of your path is displayed here over an illustration of said outcome.</a:t>
            </a:r>
          </a:p>
        </p:txBody>
      </p:sp>
      <p:sp>
        <p:nvSpPr>
          <p:cNvPr id="3" name="Pentagon 2">
            <a:hlinkClick r:id="rId2" action="ppaction://hlinksldjump"/>
          </p:cNvPr>
          <p:cNvSpPr/>
          <p:nvPr/>
        </p:nvSpPr>
        <p:spPr>
          <a:xfrm>
            <a:off x="4878076" y="6029086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9443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Callout 2"/>
          <p:cNvSpPr/>
          <p:nvPr/>
        </p:nvSpPr>
        <p:spPr>
          <a:xfrm>
            <a:off x="4347957" y="342900"/>
            <a:ext cx="2786743" cy="1992085"/>
          </a:xfrm>
          <a:prstGeom prst="wedgeEllipse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ular Callout 3"/>
          <p:cNvSpPr/>
          <p:nvPr/>
        </p:nvSpPr>
        <p:spPr>
          <a:xfrm>
            <a:off x="273788" y="538842"/>
            <a:ext cx="2743200" cy="1796143"/>
          </a:xfrm>
          <a:prstGeom prst="wedge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ular Callout 4"/>
          <p:cNvSpPr/>
          <p:nvPr/>
        </p:nvSpPr>
        <p:spPr>
          <a:xfrm>
            <a:off x="9038814" y="342900"/>
            <a:ext cx="2481942" cy="2694214"/>
          </a:xfrm>
          <a:prstGeom prst="wedgeRound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entagon 5">
            <a:hlinkClick r:id="rId3" action="ppaction://hlinksldjump"/>
          </p:cNvPr>
          <p:cNvSpPr/>
          <p:nvPr/>
        </p:nvSpPr>
        <p:spPr>
          <a:xfrm>
            <a:off x="4878076" y="6029086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415320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7443" y="636814"/>
            <a:ext cx="4310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Outcome of your path is displayed here over an illustration of said outcome.</a:t>
            </a:r>
          </a:p>
        </p:txBody>
      </p:sp>
      <p:sp>
        <p:nvSpPr>
          <p:cNvPr id="3" name="Pentagon 2">
            <a:hlinkClick r:id="rId2" action="ppaction://hlinksldjump"/>
          </p:cNvPr>
          <p:cNvSpPr/>
          <p:nvPr/>
        </p:nvSpPr>
        <p:spPr>
          <a:xfrm>
            <a:off x="4878076" y="6029086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5200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7443" y="636814"/>
            <a:ext cx="4310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Outcome of your path is displayed here over an illustration of said outcome.</a:t>
            </a:r>
          </a:p>
        </p:txBody>
      </p:sp>
      <p:sp>
        <p:nvSpPr>
          <p:cNvPr id="3" name="Pentagon 2">
            <a:hlinkClick r:id="rId2" action="ppaction://hlinksldjump"/>
          </p:cNvPr>
          <p:cNvSpPr/>
          <p:nvPr/>
        </p:nvSpPr>
        <p:spPr>
          <a:xfrm>
            <a:off x="4878076" y="6029086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54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7443" y="636814"/>
            <a:ext cx="4310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Outcome of your path is displayed here over an illustration of said outcome.</a:t>
            </a:r>
          </a:p>
        </p:txBody>
      </p:sp>
      <p:sp>
        <p:nvSpPr>
          <p:cNvPr id="3" name="Pentagon 2">
            <a:hlinkClick r:id="rId2" action="ppaction://hlinksldjump"/>
          </p:cNvPr>
          <p:cNvSpPr/>
          <p:nvPr/>
        </p:nvSpPr>
        <p:spPr>
          <a:xfrm>
            <a:off x="4878076" y="6029086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3131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7443" y="636814"/>
            <a:ext cx="4310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Outcome of your path is displayed here over an illustration of said outcome.</a:t>
            </a:r>
          </a:p>
        </p:txBody>
      </p:sp>
      <p:sp>
        <p:nvSpPr>
          <p:cNvPr id="3" name="Pentagon 2">
            <a:hlinkClick r:id="rId2" action="ppaction://hlinksldjump"/>
          </p:cNvPr>
          <p:cNvSpPr/>
          <p:nvPr/>
        </p:nvSpPr>
        <p:spPr>
          <a:xfrm>
            <a:off x="4878076" y="6029086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4970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7443" y="636814"/>
            <a:ext cx="4310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Outcome of your path is displayed here over an illustration of said outcome.</a:t>
            </a:r>
          </a:p>
        </p:txBody>
      </p:sp>
      <p:sp>
        <p:nvSpPr>
          <p:cNvPr id="3" name="Pentagon 2">
            <a:hlinkClick r:id="rId2" action="ppaction://hlinksldjump"/>
          </p:cNvPr>
          <p:cNvSpPr/>
          <p:nvPr/>
        </p:nvSpPr>
        <p:spPr>
          <a:xfrm>
            <a:off x="4878076" y="6029086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3763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7443" y="636814"/>
            <a:ext cx="4310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Outcome of your path is displayed here over an illustration of said outcome.</a:t>
            </a:r>
          </a:p>
        </p:txBody>
      </p:sp>
      <p:sp>
        <p:nvSpPr>
          <p:cNvPr id="3" name="Pentagon 2">
            <a:hlinkClick r:id="rId2" action="ppaction://hlinksldjump"/>
          </p:cNvPr>
          <p:cNvSpPr/>
          <p:nvPr/>
        </p:nvSpPr>
        <p:spPr>
          <a:xfrm>
            <a:off x="4878076" y="6029086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2668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7443" y="636814"/>
            <a:ext cx="4310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Outcome of your path is displayed here over an illustration of said outcome.</a:t>
            </a:r>
          </a:p>
        </p:txBody>
      </p:sp>
      <p:sp>
        <p:nvSpPr>
          <p:cNvPr id="3" name="Pentagon 2">
            <a:hlinkClick r:id="rId2" action="ppaction://hlinksldjump"/>
          </p:cNvPr>
          <p:cNvSpPr/>
          <p:nvPr/>
        </p:nvSpPr>
        <p:spPr>
          <a:xfrm>
            <a:off x="4878076" y="6029086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4298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7443" y="636814"/>
            <a:ext cx="4310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Outcome of your path is displayed here over an illustration of said outcome.</a:t>
            </a:r>
          </a:p>
        </p:txBody>
      </p:sp>
      <p:sp>
        <p:nvSpPr>
          <p:cNvPr id="3" name="Pentagon 2">
            <a:hlinkClick r:id="rId2" action="ppaction://hlinksldjump"/>
          </p:cNvPr>
          <p:cNvSpPr/>
          <p:nvPr/>
        </p:nvSpPr>
        <p:spPr>
          <a:xfrm>
            <a:off x="4878076" y="6029086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3415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7443" y="636814"/>
            <a:ext cx="4310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Outcome of your path is displayed here over an illustration of said outcome.</a:t>
            </a:r>
          </a:p>
        </p:txBody>
      </p:sp>
      <p:sp>
        <p:nvSpPr>
          <p:cNvPr id="3" name="Pentagon 2">
            <a:hlinkClick r:id="rId2" action="ppaction://hlinksldjump"/>
          </p:cNvPr>
          <p:cNvSpPr/>
          <p:nvPr/>
        </p:nvSpPr>
        <p:spPr>
          <a:xfrm>
            <a:off x="4878076" y="6029086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8244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06586" y="3265714"/>
            <a:ext cx="49475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Picture of the Lab, where the characters congregate and discuss the case. Speech bubbles will be arranged depending on where characters are.</a:t>
            </a:r>
          </a:p>
        </p:txBody>
      </p:sp>
      <p:sp>
        <p:nvSpPr>
          <p:cNvPr id="3" name="Oval Callout 2"/>
          <p:cNvSpPr/>
          <p:nvPr/>
        </p:nvSpPr>
        <p:spPr>
          <a:xfrm>
            <a:off x="4401120" y="165184"/>
            <a:ext cx="2786743" cy="1992085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ular Callout 3"/>
          <p:cNvSpPr/>
          <p:nvPr/>
        </p:nvSpPr>
        <p:spPr>
          <a:xfrm>
            <a:off x="497072" y="263156"/>
            <a:ext cx="2743200" cy="1796143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ular Callout 4"/>
          <p:cNvSpPr/>
          <p:nvPr/>
        </p:nvSpPr>
        <p:spPr>
          <a:xfrm>
            <a:off x="8654143" y="263156"/>
            <a:ext cx="2481942" cy="2054742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1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xplosion 2 8"/>
          <p:cNvSpPr/>
          <p:nvPr/>
        </p:nvSpPr>
        <p:spPr>
          <a:xfrm>
            <a:off x="406400" y="5092700"/>
            <a:ext cx="1727200" cy="1358900"/>
          </a:xfrm>
          <a:prstGeom prst="irregularSeal2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Explosion 2 11"/>
          <p:cNvSpPr/>
          <p:nvPr/>
        </p:nvSpPr>
        <p:spPr>
          <a:xfrm>
            <a:off x="5206653" y="1861575"/>
            <a:ext cx="1727200" cy="1358900"/>
          </a:xfrm>
          <a:prstGeom prst="irregularSeal2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Explosion 2 12"/>
          <p:cNvSpPr/>
          <p:nvPr/>
        </p:nvSpPr>
        <p:spPr>
          <a:xfrm>
            <a:off x="203200" y="342900"/>
            <a:ext cx="1727200" cy="1358900"/>
          </a:xfrm>
          <a:prstGeom prst="irregularSeal2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Explosion 2 13"/>
          <p:cNvSpPr/>
          <p:nvPr/>
        </p:nvSpPr>
        <p:spPr>
          <a:xfrm>
            <a:off x="10109200" y="342900"/>
            <a:ext cx="1727200" cy="1358900"/>
          </a:xfrm>
          <a:prstGeom prst="irregularSeal2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Explosion 2 14"/>
          <p:cNvSpPr/>
          <p:nvPr/>
        </p:nvSpPr>
        <p:spPr>
          <a:xfrm>
            <a:off x="10109200" y="5111750"/>
            <a:ext cx="1727200" cy="1358900"/>
          </a:xfrm>
          <a:prstGeom prst="irregularSeal2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10978" y="3360547"/>
            <a:ext cx="3179134" cy="1881963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Clue reveal</a:t>
            </a:r>
          </a:p>
        </p:txBody>
      </p:sp>
      <p:sp>
        <p:nvSpPr>
          <p:cNvPr id="10" name="Rectangle 9"/>
          <p:cNvSpPr/>
          <p:nvPr/>
        </p:nvSpPr>
        <p:spPr>
          <a:xfrm>
            <a:off x="4480686" y="2541025"/>
            <a:ext cx="3179134" cy="1881963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Clue reveal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901812" y="3909237"/>
            <a:ext cx="3179134" cy="1881963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Clue reveal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68499" y="1011096"/>
            <a:ext cx="3179134" cy="1881963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Clue reveal</a:t>
            </a:r>
          </a:p>
        </p:txBody>
      </p:sp>
      <p:sp>
        <p:nvSpPr>
          <p:cNvPr id="18" name="Rectangle 17"/>
          <p:cNvSpPr/>
          <p:nvPr/>
        </p:nvSpPr>
        <p:spPr>
          <a:xfrm>
            <a:off x="8792873" y="760818"/>
            <a:ext cx="3179134" cy="1881963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Clue reveal</a:t>
            </a:r>
          </a:p>
        </p:txBody>
      </p:sp>
      <p:sp>
        <p:nvSpPr>
          <p:cNvPr id="19" name="Pentagon 18">
            <a:hlinkClick r:id="rId3" action="ppaction://hlinksldjump"/>
          </p:cNvPr>
          <p:cNvSpPr/>
          <p:nvPr/>
        </p:nvSpPr>
        <p:spPr>
          <a:xfrm>
            <a:off x="4494837" y="6201735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188724" y="6291380"/>
            <a:ext cx="1965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Impact" panose="020B0806030902050204" pitchFamily="34" charset="0"/>
              </a:rPr>
              <a:t>Back to the lab!</a:t>
            </a:r>
          </a:p>
        </p:txBody>
      </p:sp>
    </p:spTree>
    <p:extLst>
      <p:ext uri="{BB962C8B-B14F-4D97-AF65-F5344CB8AC3E}">
        <p14:creationId xmlns:p14="http://schemas.microsoft.com/office/powerpoint/2010/main" val="4153844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  <p:bldP spid="17" grpId="0" animBg="1"/>
      <p:bldP spid="1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xplosion 2 8"/>
          <p:cNvSpPr/>
          <p:nvPr/>
        </p:nvSpPr>
        <p:spPr>
          <a:xfrm>
            <a:off x="406400" y="5092700"/>
            <a:ext cx="1727200" cy="135890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CLUE</a:t>
            </a:r>
          </a:p>
        </p:txBody>
      </p:sp>
      <p:sp>
        <p:nvSpPr>
          <p:cNvPr id="12" name="Explosion 2 11"/>
          <p:cNvSpPr/>
          <p:nvPr/>
        </p:nvSpPr>
        <p:spPr>
          <a:xfrm>
            <a:off x="5080000" y="2908300"/>
            <a:ext cx="1727200" cy="135890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CLUE</a:t>
            </a:r>
          </a:p>
        </p:txBody>
      </p:sp>
      <p:sp>
        <p:nvSpPr>
          <p:cNvPr id="13" name="Explosion 2 12"/>
          <p:cNvSpPr/>
          <p:nvPr/>
        </p:nvSpPr>
        <p:spPr>
          <a:xfrm>
            <a:off x="203200" y="342900"/>
            <a:ext cx="1727200" cy="1358900"/>
          </a:xfrm>
          <a:prstGeom prst="irregularSeal2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CLUE</a:t>
            </a:r>
          </a:p>
        </p:txBody>
      </p:sp>
      <p:sp>
        <p:nvSpPr>
          <p:cNvPr id="14" name="Explosion 2 13"/>
          <p:cNvSpPr/>
          <p:nvPr/>
        </p:nvSpPr>
        <p:spPr>
          <a:xfrm>
            <a:off x="10109200" y="342900"/>
            <a:ext cx="1727200" cy="135890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CLUE</a:t>
            </a:r>
          </a:p>
        </p:txBody>
      </p:sp>
      <p:sp>
        <p:nvSpPr>
          <p:cNvPr id="15" name="Explosion 2 14"/>
          <p:cNvSpPr/>
          <p:nvPr/>
        </p:nvSpPr>
        <p:spPr>
          <a:xfrm>
            <a:off x="10109200" y="5111750"/>
            <a:ext cx="1727200" cy="135890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CLUE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722914" y="1028700"/>
            <a:ext cx="40331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Crime scene picture. Random links hidden in picture</a:t>
            </a:r>
          </a:p>
        </p:txBody>
      </p:sp>
      <p:sp>
        <p:nvSpPr>
          <p:cNvPr id="2" name="Rectangle 1"/>
          <p:cNvSpPr/>
          <p:nvPr/>
        </p:nvSpPr>
        <p:spPr>
          <a:xfrm>
            <a:off x="110978" y="3360547"/>
            <a:ext cx="3179134" cy="18819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4497500" y="3587750"/>
            <a:ext cx="3179134" cy="18819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8901812" y="3909237"/>
            <a:ext cx="3179134" cy="18819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168499" y="1011096"/>
            <a:ext cx="3179134" cy="18819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8850820" y="1261239"/>
            <a:ext cx="3179134" cy="18819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1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  <p:bldP spid="17" grpId="0" animBg="1"/>
      <p:bldP spid="1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06586" y="3265714"/>
            <a:ext cx="49475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Picture of the Lab, where the characters congregate and discuss the case. Speech bubbles will be arranged depending on where characters are.</a:t>
            </a:r>
          </a:p>
        </p:txBody>
      </p:sp>
      <p:sp>
        <p:nvSpPr>
          <p:cNvPr id="3" name="Oval Callout 2"/>
          <p:cNvSpPr/>
          <p:nvPr/>
        </p:nvSpPr>
        <p:spPr>
          <a:xfrm>
            <a:off x="4433017" y="146958"/>
            <a:ext cx="2786743" cy="1992085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ular Callout 3"/>
          <p:cNvSpPr/>
          <p:nvPr/>
        </p:nvSpPr>
        <p:spPr>
          <a:xfrm>
            <a:off x="560867" y="342900"/>
            <a:ext cx="2743200" cy="1796143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ular Callout 4"/>
          <p:cNvSpPr/>
          <p:nvPr/>
        </p:nvSpPr>
        <p:spPr>
          <a:xfrm>
            <a:off x="8654143" y="146958"/>
            <a:ext cx="2481942" cy="2351693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472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entagon 2">
            <a:hlinkClick r:id="rId2" action="ppaction://hlinksldjump"/>
          </p:cNvPr>
          <p:cNvSpPr/>
          <p:nvPr/>
        </p:nvSpPr>
        <p:spPr>
          <a:xfrm>
            <a:off x="7389628" y="2360428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Pentagon 6">
            <a:hlinkClick r:id="rId3" action="ppaction://hlinksldjump"/>
          </p:cNvPr>
          <p:cNvSpPr/>
          <p:nvPr/>
        </p:nvSpPr>
        <p:spPr>
          <a:xfrm>
            <a:off x="7421526" y="4275045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547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Situation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502229"/>
            <a:ext cx="5157787" cy="4687434"/>
          </a:xfrm>
        </p:spPr>
        <p:txBody>
          <a:bodyPr/>
          <a:lstStyle/>
          <a:p>
            <a:r>
              <a:rPr lang="en-US" dirty="0"/>
              <a:t>Description of current situation goes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502229"/>
            <a:ext cx="5183188" cy="4687434"/>
          </a:xfrm>
        </p:spPr>
        <p:txBody>
          <a:bodyPr/>
          <a:lstStyle/>
          <a:p>
            <a:r>
              <a:rPr lang="en-US" dirty="0"/>
              <a:t>Path selections go here</a:t>
            </a:r>
          </a:p>
        </p:txBody>
      </p:sp>
      <p:sp>
        <p:nvSpPr>
          <p:cNvPr id="5" name="Pentagon 4">
            <a:hlinkClick r:id="rId2" action="ppaction://hlinksldjump"/>
          </p:cNvPr>
          <p:cNvSpPr/>
          <p:nvPr/>
        </p:nvSpPr>
        <p:spPr>
          <a:xfrm>
            <a:off x="7389628" y="2360428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Pentagon 6">
            <a:hlinkClick r:id="rId3" action="ppaction://hlinksldjump"/>
          </p:cNvPr>
          <p:cNvSpPr/>
          <p:nvPr/>
        </p:nvSpPr>
        <p:spPr>
          <a:xfrm>
            <a:off x="7421526" y="4275045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9115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Situation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502229"/>
            <a:ext cx="5157787" cy="4687434"/>
          </a:xfrm>
        </p:spPr>
        <p:txBody>
          <a:bodyPr/>
          <a:lstStyle/>
          <a:p>
            <a:r>
              <a:rPr lang="en-US" dirty="0"/>
              <a:t>Description of current situation goes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502229"/>
            <a:ext cx="5183188" cy="4687434"/>
          </a:xfrm>
        </p:spPr>
        <p:txBody>
          <a:bodyPr/>
          <a:lstStyle/>
          <a:p>
            <a:r>
              <a:rPr lang="en-US" dirty="0"/>
              <a:t>Path selections go here</a:t>
            </a:r>
          </a:p>
        </p:txBody>
      </p:sp>
      <p:sp>
        <p:nvSpPr>
          <p:cNvPr id="5" name="Pentagon 4">
            <a:hlinkClick r:id="rId2" action="ppaction://hlinksldjump"/>
          </p:cNvPr>
          <p:cNvSpPr/>
          <p:nvPr/>
        </p:nvSpPr>
        <p:spPr>
          <a:xfrm>
            <a:off x="7389628" y="2360428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Pentagon 6">
            <a:hlinkClick r:id="rId3" action="ppaction://hlinksldjump"/>
          </p:cNvPr>
          <p:cNvSpPr/>
          <p:nvPr/>
        </p:nvSpPr>
        <p:spPr>
          <a:xfrm>
            <a:off x="7421526" y="4275045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6241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Situation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502229"/>
            <a:ext cx="5157787" cy="4687434"/>
          </a:xfrm>
        </p:spPr>
        <p:txBody>
          <a:bodyPr/>
          <a:lstStyle/>
          <a:p>
            <a:r>
              <a:rPr lang="en-US" dirty="0"/>
              <a:t>Description of current situation goes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502229"/>
            <a:ext cx="5183188" cy="4687434"/>
          </a:xfrm>
        </p:spPr>
        <p:txBody>
          <a:bodyPr/>
          <a:lstStyle/>
          <a:p>
            <a:r>
              <a:rPr lang="en-US" dirty="0"/>
              <a:t>Path selections go here</a:t>
            </a:r>
          </a:p>
        </p:txBody>
      </p:sp>
      <p:sp>
        <p:nvSpPr>
          <p:cNvPr id="5" name="Pentagon 4">
            <a:hlinkClick r:id="rId2" action="ppaction://hlinksldjump"/>
          </p:cNvPr>
          <p:cNvSpPr/>
          <p:nvPr/>
        </p:nvSpPr>
        <p:spPr>
          <a:xfrm>
            <a:off x="7389628" y="2360428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Pentagon 6">
            <a:hlinkClick r:id="rId3" action="ppaction://hlinksldjump"/>
          </p:cNvPr>
          <p:cNvSpPr/>
          <p:nvPr/>
        </p:nvSpPr>
        <p:spPr>
          <a:xfrm>
            <a:off x="7421526" y="4275045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7760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Situation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502229"/>
            <a:ext cx="5157787" cy="4687434"/>
          </a:xfrm>
        </p:spPr>
        <p:txBody>
          <a:bodyPr/>
          <a:lstStyle/>
          <a:p>
            <a:r>
              <a:rPr lang="en-US" dirty="0"/>
              <a:t>Description of current situation goes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502229"/>
            <a:ext cx="5183188" cy="4687434"/>
          </a:xfrm>
        </p:spPr>
        <p:txBody>
          <a:bodyPr/>
          <a:lstStyle/>
          <a:p>
            <a:r>
              <a:rPr lang="en-US" dirty="0"/>
              <a:t>Path selections go here</a:t>
            </a:r>
          </a:p>
        </p:txBody>
      </p:sp>
      <p:sp>
        <p:nvSpPr>
          <p:cNvPr id="5" name="Pentagon 4">
            <a:hlinkClick r:id="rId2" action="ppaction://hlinksldjump"/>
          </p:cNvPr>
          <p:cNvSpPr/>
          <p:nvPr/>
        </p:nvSpPr>
        <p:spPr>
          <a:xfrm>
            <a:off x="7389628" y="2360428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Pentagon 6">
            <a:hlinkClick r:id="rId3" action="ppaction://hlinksldjump"/>
          </p:cNvPr>
          <p:cNvSpPr/>
          <p:nvPr/>
        </p:nvSpPr>
        <p:spPr>
          <a:xfrm>
            <a:off x="7421526" y="4275045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532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Situation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502229"/>
            <a:ext cx="5157787" cy="4687434"/>
          </a:xfrm>
        </p:spPr>
        <p:txBody>
          <a:bodyPr/>
          <a:lstStyle/>
          <a:p>
            <a:r>
              <a:rPr lang="en-US" dirty="0"/>
              <a:t>Description of current situation goes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502229"/>
            <a:ext cx="5183188" cy="4687434"/>
          </a:xfrm>
        </p:spPr>
        <p:txBody>
          <a:bodyPr/>
          <a:lstStyle/>
          <a:p>
            <a:r>
              <a:rPr lang="en-US" dirty="0"/>
              <a:t>Path selections go here</a:t>
            </a:r>
          </a:p>
        </p:txBody>
      </p:sp>
      <p:sp>
        <p:nvSpPr>
          <p:cNvPr id="5" name="Pentagon 4">
            <a:hlinkClick r:id="rId2" action="ppaction://hlinksldjump"/>
          </p:cNvPr>
          <p:cNvSpPr/>
          <p:nvPr/>
        </p:nvSpPr>
        <p:spPr>
          <a:xfrm>
            <a:off x="7389628" y="2360428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Pentagon 6">
            <a:hlinkClick r:id="rId3" action="ppaction://hlinksldjump"/>
          </p:cNvPr>
          <p:cNvSpPr/>
          <p:nvPr/>
        </p:nvSpPr>
        <p:spPr>
          <a:xfrm>
            <a:off x="7421526" y="4275045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6071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Situation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502229"/>
            <a:ext cx="5157787" cy="4687434"/>
          </a:xfrm>
        </p:spPr>
        <p:txBody>
          <a:bodyPr/>
          <a:lstStyle/>
          <a:p>
            <a:r>
              <a:rPr lang="en-US" dirty="0"/>
              <a:t>Description of current situation goes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502229"/>
            <a:ext cx="5183188" cy="4687434"/>
          </a:xfrm>
        </p:spPr>
        <p:txBody>
          <a:bodyPr/>
          <a:lstStyle/>
          <a:p>
            <a:r>
              <a:rPr lang="en-US" dirty="0"/>
              <a:t>Path selections go here</a:t>
            </a:r>
          </a:p>
        </p:txBody>
      </p:sp>
      <p:sp>
        <p:nvSpPr>
          <p:cNvPr id="5" name="Pentagon 4">
            <a:hlinkClick r:id="rId2" action="ppaction://hlinksldjump"/>
          </p:cNvPr>
          <p:cNvSpPr/>
          <p:nvPr/>
        </p:nvSpPr>
        <p:spPr>
          <a:xfrm>
            <a:off x="7389628" y="2360428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Pentagon 6">
            <a:hlinkClick r:id="rId3" action="ppaction://hlinksldjump"/>
          </p:cNvPr>
          <p:cNvSpPr/>
          <p:nvPr/>
        </p:nvSpPr>
        <p:spPr>
          <a:xfrm>
            <a:off x="7421526" y="4275045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2865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Situation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502229"/>
            <a:ext cx="5157787" cy="4687434"/>
          </a:xfrm>
        </p:spPr>
        <p:txBody>
          <a:bodyPr/>
          <a:lstStyle/>
          <a:p>
            <a:r>
              <a:rPr lang="en-US" dirty="0"/>
              <a:t>Description of current situation goes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502229"/>
            <a:ext cx="5183188" cy="4687434"/>
          </a:xfrm>
        </p:spPr>
        <p:txBody>
          <a:bodyPr/>
          <a:lstStyle/>
          <a:p>
            <a:r>
              <a:rPr lang="en-US" dirty="0"/>
              <a:t>Path selections go here</a:t>
            </a:r>
          </a:p>
        </p:txBody>
      </p:sp>
      <p:sp>
        <p:nvSpPr>
          <p:cNvPr id="5" name="Pentagon 4">
            <a:hlinkClick r:id="rId2" action="ppaction://hlinksldjump"/>
          </p:cNvPr>
          <p:cNvSpPr/>
          <p:nvPr/>
        </p:nvSpPr>
        <p:spPr>
          <a:xfrm>
            <a:off x="7389628" y="2360428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Pentagon 6">
            <a:hlinkClick r:id="rId3" action="ppaction://hlinksldjump"/>
          </p:cNvPr>
          <p:cNvSpPr/>
          <p:nvPr/>
        </p:nvSpPr>
        <p:spPr>
          <a:xfrm>
            <a:off x="7421526" y="4275045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3754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Callout 2"/>
          <p:cNvSpPr/>
          <p:nvPr/>
        </p:nvSpPr>
        <p:spPr>
          <a:xfrm>
            <a:off x="4518078" y="244928"/>
            <a:ext cx="2786743" cy="1992085"/>
          </a:xfrm>
          <a:prstGeom prst="wedgeEllipse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ular Callout 3"/>
          <p:cNvSpPr/>
          <p:nvPr/>
        </p:nvSpPr>
        <p:spPr>
          <a:xfrm>
            <a:off x="465175" y="342900"/>
            <a:ext cx="2743200" cy="1796143"/>
          </a:xfrm>
          <a:prstGeom prst="wedge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ular Callout 4"/>
          <p:cNvSpPr/>
          <p:nvPr/>
        </p:nvSpPr>
        <p:spPr>
          <a:xfrm>
            <a:off x="8836795" y="244928"/>
            <a:ext cx="2481942" cy="2694214"/>
          </a:xfrm>
          <a:prstGeom prst="wedgeRound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entagon 5">
            <a:hlinkClick r:id="rId3" action="ppaction://hlinksldjump"/>
          </p:cNvPr>
          <p:cNvSpPr/>
          <p:nvPr/>
        </p:nvSpPr>
        <p:spPr>
          <a:xfrm>
            <a:off x="4878076" y="6029086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634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Situation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502229"/>
            <a:ext cx="5157787" cy="4687434"/>
          </a:xfrm>
        </p:spPr>
        <p:txBody>
          <a:bodyPr/>
          <a:lstStyle/>
          <a:p>
            <a:r>
              <a:rPr lang="en-US" dirty="0"/>
              <a:t>Description of current situation goes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502229"/>
            <a:ext cx="5183188" cy="4687434"/>
          </a:xfrm>
        </p:spPr>
        <p:txBody>
          <a:bodyPr/>
          <a:lstStyle/>
          <a:p>
            <a:r>
              <a:rPr lang="en-US" dirty="0"/>
              <a:t>Path selections go here</a:t>
            </a:r>
          </a:p>
        </p:txBody>
      </p:sp>
      <p:sp>
        <p:nvSpPr>
          <p:cNvPr id="5" name="Pentagon 4">
            <a:hlinkClick r:id="rId2" action="ppaction://hlinksldjump"/>
          </p:cNvPr>
          <p:cNvSpPr/>
          <p:nvPr/>
        </p:nvSpPr>
        <p:spPr>
          <a:xfrm>
            <a:off x="7389628" y="2360428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Pentagon 6">
            <a:hlinkClick r:id="rId3" action="ppaction://hlinksldjump"/>
          </p:cNvPr>
          <p:cNvSpPr/>
          <p:nvPr/>
        </p:nvSpPr>
        <p:spPr>
          <a:xfrm>
            <a:off x="7421526" y="4275045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2997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Situation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502229"/>
            <a:ext cx="5157787" cy="4687434"/>
          </a:xfrm>
        </p:spPr>
        <p:txBody>
          <a:bodyPr/>
          <a:lstStyle/>
          <a:p>
            <a:r>
              <a:rPr lang="en-US" dirty="0"/>
              <a:t>Description of current situation goes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502229"/>
            <a:ext cx="5183188" cy="4687434"/>
          </a:xfrm>
        </p:spPr>
        <p:txBody>
          <a:bodyPr/>
          <a:lstStyle/>
          <a:p>
            <a:r>
              <a:rPr lang="en-US" dirty="0"/>
              <a:t>Path selections go here</a:t>
            </a:r>
          </a:p>
        </p:txBody>
      </p:sp>
      <p:sp>
        <p:nvSpPr>
          <p:cNvPr id="5" name="Pentagon 4">
            <a:hlinkClick r:id="rId2" action="ppaction://hlinksldjump"/>
          </p:cNvPr>
          <p:cNvSpPr/>
          <p:nvPr/>
        </p:nvSpPr>
        <p:spPr>
          <a:xfrm>
            <a:off x="7389628" y="2360428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Pentagon 6">
            <a:hlinkClick r:id="rId3" action="ppaction://hlinksldjump"/>
          </p:cNvPr>
          <p:cNvSpPr/>
          <p:nvPr/>
        </p:nvSpPr>
        <p:spPr>
          <a:xfrm>
            <a:off x="7421526" y="4275045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1353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Situation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502229"/>
            <a:ext cx="5157787" cy="4687434"/>
          </a:xfrm>
        </p:spPr>
        <p:txBody>
          <a:bodyPr/>
          <a:lstStyle/>
          <a:p>
            <a:r>
              <a:rPr lang="en-US" dirty="0"/>
              <a:t>Description of current situation goes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502229"/>
            <a:ext cx="5183188" cy="4687434"/>
          </a:xfrm>
        </p:spPr>
        <p:txBody>
          <a:bodyPr/>
          <a:lstStyle/>
          <a:p>
            <a:r>
              <a:rPr lang="en-US" dirty="0"/>
              <a:t>Path selections go here</a:t>
            </a:r>
          </a:p>
        </p:txBody>
      </p:sp>
      <p:sp>
        <p:nvSpPr>
          <p:cNvPr id="5" name="Pentagon 4">
            <a:hlinkClick r:id="rId2" action="ppaction://hlinksldjump"/>
          </p:cNvPr>
          <p:cNvSpPr/>
          <p:nvPr/>
        </p:nvSpPr>
        <p:spPr>
          <a:xfrm>
            <a:off x="7389628" y="2360428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Pentagon 6">
            <a:hlinkClick r:id="rId3" action="ppaction://hlinksldjump"/>
          </p:cNvPr>
          <p:cNvSpPr/>
          <p:nvPr/>
        </p:nvSpPr>
        <p:spPr>
          <a:xfrm>
            <a:off x="7421526" y="4275045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7302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Situation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502229"/>
            <a:ext cx="5157787" cy="4687434"/>
          </a:xfrm>
        </p:spPr>
        <p:txBody>
          <a:bodyPr/>
          <a:lstStyle/>
          <a:p>
            <a:r>
              <a:rPr lang="en-US" dirty="0"/>
              <a:t>Description of current situation goes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502229"/>
            <a:ext cx="5183188" cy="4687434"/>
          </a:xfrm>
        </p:spPr>
        <p:txBody>
          <a:bodyPr/>
          <a:lstStyle/>
          <a:p>
            <a:r>
              <a:rPr lang="en-US" dirty="0"/>
              <a:t>Path selections go here</a:t>
            </a:r>
          </a:p>
        </p:txBody>
      </p:sp>
      <p:sp>
        <p:nvSpPr>
          <p:cNvPr id="5" name="Pentagon 4">
            <a:hlinkClick r:id="rId2" action="ppaction://hlinksldjump"/>
          </p:cNvPr>
          <p:cNvSpPr/>
          <p:nvPr/>
        </p:nvSpPr>
        <p:spPr>
          <a:xfrm>
            <a:off x="7389628" y="2360428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Pentagon 6">
            <a:hlinkClick r:id="rId3" action="ppaction://hlinksldjump"/>
          </p:cNvPr>
          <p:cNvSpPr/>
          <p:nvPr/>
        </p:nvSpPr>
        <p:spPr>
          <a:xfrm>
            <a:off x="7421526" y="4275045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2032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Situation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502229"/>
            <a:ext cx="5157787" cy="4687434"/>
          </a:xfrm>
        </p:spPr>
        <p:txBody>
          <a:bodyPr/>
          <a:lstStyle/>
          <a:p>
            <a:r>
              <a:rPr lang="en-US" dirty="0"/>
              <a:t>Description of current situation goes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502229"/>
            <a:ext cx="5183188" cy="4687434"/>
          </a:xfrm>
        </p:spPr>
        <p:txBody>
          <a:bodyPr/>
          <a:lstStyle/>
          <a:p>
            <a:r>
              <a:rPr lang="en-US" dirty="0"/>
              <a:t>Path selections go here</a:t>
            </a:r>
          </a:p>
        </p:txBody>
      </p:sp>
      <p:sp>
        <p:nvSpPr>
          <p:cNvPr id="5" name="Pentagon 4">
            <a:hlinkClick r:id="rId2" action="ppaction://hlinksldjump"/>
          </p:cNvPr>
          <p:cNvSpPr/>
          <p:nvPr/>
        </p:nvSpPr>
        <p:spPr>
          <a:xfrm>
            <a:off x="7389628" y="2360428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Pentagon 6">
            <a:hlinkClick r:id="rId3" action="ppaction://hlinksldjump"/>
          </p:cNvPr>
          <p:cNvSpPr/>
          <p:nvPr/>
        </p:nvSpPr>
        <p:spPr>
          <a:xfrm>
            <a:off x="7421526" y="4275045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3406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Situation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502229"/>
            <a:ext cx="5157787" cy="4687434"/>
          </a:xfrm>
        </p:spPr>
        <p:txBody>
          <a:bodyPr/>
          <a:lstStyle/>
          <a:p>
            <a:r>
              <a:rPr lang="en-US" dirty="0"/>
              <a:t>Description of current situation goes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502229"/>
            <a:ext cx="5183188" cy="4687434"/>
          </a:xfrm>
        </p:spPr>
        <p:txBody>
          <a:bodyPr/>
          <a:lstStyle/>
          <a:p>
            <a:r>
              <a:rPr lang="en-US" dirty="0"/>
              <a:t>Path selections go here</a:t>
            </a:r>
          </a:p>
        </p:txBody>
      </p:sp>
      <p:sp>
        <p:nvSpPr>
          <p:cNvPr id="5" name="Pentagon 4">
            <a:hlinkClick r:id="rId2" action="ppaction://hlinksldjump"/>
          </p:cNvPr>
          <p:cNvSpPr/>
          <p:nvPr/>
        </p:nvSpPr>
        <p:spPr>
          <a:xfrm>
            <a:off x="7389628" y="2360428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Pentagon 6">
            <a:hlinkClick r:id="rId3" action="ppaction://hlinksldjump"/>
          </p:cNvPr>
          <p:cNvSpPr/>
          <p:nvPr/>
        </p:nvSpPr>
        <p:spPr>
          <a:xfrm>
            <a:off x="7421526" y="4275045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9699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Situation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502229"/>
            <a:ext cx="5157787" cy="4687434"/>
          </a:xfrm>
        </p:spPr>
        <p:txBody>
          <a:bodyPr/>
          <a:lstStyle/>
          <a:p>
            <a:r>
              <a:rPr lang="en-US" dirty="0"/>
              <a:t>Description of current situation goes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502229"/>
            <a:ext cx="5183188" cy="4687434"/>
          </a:xfrm>
        </p:spPr>
        <p:txBody>
          <a:bodyPr/>
          <a:lstStyle/>
          <a:p>
            <a:r>
              <a:rPr lang="en-US" dirty="0"/>
              <a:t>Path selections go here</a:t>
            </a:r>
          </a:p>
        </p:txBody>
      </p:sp>
      <p:sp>
        <p:nvSpPr>
          <p:cNvPr id="5" name="Pentagon 4">
            <a:hlinkClick r:id="rId2" action="ppaction://hlinksldjump"/>
          </p:cNvPr>
          <p:cNvSpPr/>
          <p:nvPr/>
        </p:nvSpPr>
        <p:spPr>
          <a:xfrm>
            <a:off x="7389628" y="2360428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Pentagon 6">
            <a:hlinkClick r:id="rId3" action="ppaction://hlinksldjump"/>
          </p:cNvPr>
          <p:cNvSpPr/>
          <p:nvPr/>
        </p:nvSpPr>
        <p:spPr>
          <a:xfrm>
            <a:off x="7421526" y="4275045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0330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Situation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502229"/>
            <a:ext cx="5157787" cy="4687434"/>
          </a:xfrm>
        </p:spPr>
        <p:txBody>
          <a:bodyPr/>
          <a:lstStyle/>
          <a:p>
            <a:r>
              <a:rPr lang="en-US" dirty="0"/>
              <a:t>Description of current situation goes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502229"/>
            <a:ext cx="5183188" cy="4687434"/>
          </a:xfrm>
        </p:spPr>
        <p:txBody>
          <a:bodyPr/>
          <a:lstStyle/>
          <a:p>
            <a:r>
              <a:rPr lang="en-US" dirty="0"/>
              <a:t>Path selections go here</a:t>
            </a:r>
          </a:p>
        </p:txBody>
      </p:sp>
      <p:sp>
        <p:nvSpPr>
          <p:cNvPr id="5" name="Pentagon 4">
            <a:hlinkClick r:id="rId2" action="ppaction://hlinksldjump"/>
          </p:cNvPr>
          <p:cNvSpPr/>
          <p:nvPr/>
        </p:nvSpPr>
        <p:spPr>
          <a:xfrm>
            <a:off x="7389628" y="2360428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Pentagon 6">
            <a:hlinkClick r:id="rId3" action="ppaction://hlinksldjump"/>
          </p:cNvPr>
          <p:cNvSpPr/>
          <p:nvPr/>
        </p:nvSpPr>
        <p:spPr>
          <a:xfrm>
            <a:off x="7421526" y="4275045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4734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Situation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502229"/>
            <a:ext cx="5157787" cy="4687434"/>
          </a:xfrm>
        </p:spPr>
        <p:txBody>
          <a:bodyPr/>
          <a:lstStyle/>
          <a:p>
            <a:r>
              <a:rPr lang="en-US" dirty="0"/>
              <a:t>Description of current situation goes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502229"/>
            <a:ext cx="5183188" cy="4687434"/>
          </a:xfrm>
        </p:spPr>
        <p:txBody>
          <a:bodyPr/>
          <a:lstStyle/>
          <a:p>
            <a:r>
              <a:rPr lang="en-US" dirty="0"/>
              <a:t>Path selections go here</a:t>
            </a:r>
          </a:p>
        </p:txBody>
      </p:sp>
      <p:sp>
        <p:nvSpPr>
          <p:cNvPr id="5" name="Pentagon 4">
            <a:hlinkClick r:id="rId2" action="ppaction://hlinksldjump"/>
          </p:cNvPr>
          <p:cNvSpPr/>
          <p:nvPr/>
        </p:nvSpPr>
        <p:spPr>
          <a:xfrm>
            <a:off x="7389628" y="2360428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Pentagon 6">
            <a:hlinkClick r:id="rId3" action="ppaction://hlinksldjump"/>
          </p:cNvPr>
          <p:cNvSpPr/>
          <p:nvPr/>
        </p:nvSpPr>
        <p:spPr>
          <a:xfrm>
            <a:off x="7421526" y="4275045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5118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Situation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502229"/>
            <a:ext cx="5157787" cy="4687434"/>
          </a:xfrm>
        </p:spPr>
        <p:txBody>
          <a:bodyPr/>
          <a:lstStyle/>
          <a:p>
            <a:r>
              <a:rPr lang="en-US" dirty="0"/>
              <a:t>Description of current situation goes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502229"/>
            <a:ext cx="5183188" cy="4687434"/>
          </a:xfrm>
        </p:spPr>
        <p:txBody>
          <a:bodyPr/>
          <a:lstStyle/>
          <a:p>
            <a:r>
              <a:rPr lang="en-US" dirty="0"/>
              <a:t>Path selections go here</a:t>
            </a:r>
          </a:p>
        </p:txBody>
      </p:sp>
      <p:sp>
        <p:nvSpPr>
          <p:cNvPr id="5" name="Pentagon 4">
            <a:hlinkClick r:id="rId2" action="ppaction://hlinksldjump"/>
          </p:cNvPr>
          <p:cNvSpPr/>
          <p:nvPr/>
        </p:nvSpPr>
        <p:spPr>
          <a:xfrm>
            <a:off x="7389628" y="2360428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Pentagon 6">
            <a:hlinkClick r:id="rId3" action="ppaction://hlinksldjump"/>
          </p:cNvPr>
          <p:cNvSpPr/>
          <p:nvPr/>
        </p:nvSpPr>
        <p:spPr>
          <a:xfrm>
            <a:off x="7421526" y="4275045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533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791588" y="2360428"/>
            <a:ext cx="5041825" cy="4165878"/>
          </a:xfrm>
          <a:prstGeom prst="rect">
            <a:avLst/>
          </a:prstGeom>
          <a:solidFill>
            <a:schemeClr val="tx2">
              <a:lumMod val="75000"/>
              <a:alpha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37882" y="502024"/>
            <a:ext cx="6042212" cy="6024282"/>
          </a:xfrm>
          <a:prstGeom prst="rect">
            <a:avLst/>
          </a:prstGeom>
          <a:solidFill>
            <a:schemeClr val="tx2">
              <a:lumMod val="75000"/>
              <a:alpha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Story for this slide</a:t>
            </a:r>
          </a:p>
        </p:txBody>
      </p:sp>
      <p:sp>
        <p:nvSpPr>
          <p:cNvPr id="6" name="Rectangle 5"/>
          <p:cNvSpPr/>
          <p:nvPr/>
        </p:nvSpPr>
        <p:spPr>
          <a:xfrm>
            <a:off x="6791588" y="505503"/>
            <a:ext cx="5041825" cy="1147482"/>
          </a:xfrm>
          <a:prstGeom prst="rect">
            <a:avLst/>
          </a:prstGeom>
          <a:solidFill>
            <a:schemeClr val="tx2">
              <a:lumMod val="75000"/>
              <a:alpha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latin typeface="Impact" panose="020B0806030902050204" pitchFamily="34" charset="0"/>
              </a:rPr>
              <a:t>CHOOSE</a:t>
            </a:r>
          </a:p>
        </p:txBody>
      </p:sp>
      <p:sp>
        <p:nvSpPr>
          <p:cNvPr id="3" name="Pentagon 2">
            <a:hlinkClick r:id="rId2" action="ppaction://hlinksldjump"/>
          </p:cNvPr>
          <p:cNvSpPr/>
          <p:nvPr/>
        </p:nvSpPr>
        <p:spPr>
          <a:xfrm>
            <a:off x="7389628" y="2360428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Pentagon 6">
            <a:hlinkClick r:id="rId3" action="ppaction://hlinksldjump"/>
          </p:cNvPr>
          <p:cNvSpPr/>
          <p:nvPr/>
        </p:nvSpPr>
        <p:spPr>
          <a:xfrm>
            <a:off x="7421526" y="4275045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4565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Situation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502229"/>
            <a:ext cx="5157787" cy="4687434"/>
          </a:xfrm>
        </p:spPr>
        <p:txBody>
          <a:bodyPr/>
          <a:lstStyle/>
          <a:p>
            <a:r>
              <a:rPr lang="en-US" dirty="0"/>
              <a:t>Description of current situation goes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502229"/>
            <a:ext cx="5183188" cy="4687434"/>
          </a:xfrm>
        </p:spPr>
        <p:txBody>
          <a:bodyPr/>
          <a:lstStyle/>
          <a:p>
            <a:r>
              <a:rPr lang="en-US" dirty="0"/>
              <a:t>Path selections go here</a:t>
            </a:r>
          </a:p>
        </p:txBody>
      </p:sp>
      <p:sp>
        <p:nvSpPr>
          <p:cNvPr id="5" name="Pentagon 4">
            <a:hlinkClick r:id="rId2" action="ppaction://hlinksldjump"/>
          </p:cNvPr>
          <p:cNvSpPr/>
          <p:nvPr/>
        </p:nvSpPr>
        <p:spPr>
          <a:xfrm>
            <a:off x="7389628" y="2360428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Pentagon 6">
            <a:hlinkClick r:id="rId3" action="ppaction://hlinksldjump"/>
          </p:cNvPr>
          <p:cNvSpPr/>
          <p:nvPr/>
        </p:nvSpPr>
        <p:spPr>
          <a:xfrm>
            <a:off x="7421526" y="4275045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2335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7443" y="636814"/>
            <a:ext cx="4310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Outcome of your path is displayed here over an illustration of said outcome.</a:t>
            </a:r>
          </a:p>
        </p:txBody>
      </p:sp>
      <p:sp>
        <p:nvSpPr>
          <p:cNvPr id="3" name="Pentagon 2">
            <a:hlinkClick r:id="rId2" action="ppaction://hlinksldjump"/>
          </p:cNvPr>
          <p:cNvSpPr/>
          <p:nvPr/>
        </p:nvSpPr>
        <p:spPr>
          <a:xfrm>
            <a:off x="4878076" y="6029086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2468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7443" y="636814"/>
            <a:ext cx="4310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Outcome of your path is displayed here over an illustration of said outcome.</a:t>
            </a:r>
          </a:p>
        </p:txBody>
      </p:sp>
      <p:sp>
        <p:nvSpPr>
          <p:cNvPr id="3" name="Pentagon 2">
            <a:hlinkClick r:id="rId2" action="ppaction://hlinksldjump"/>
          </p:cNvPr>
          <p:cNvSpPr/>
          <p:nvPr/>
        </p:nvSpPr>
        <p:spPr>
          <a:xfrm>
            <a:off x="4878076" y="6029086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2024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7443" y="636814"/>
            <a:ext cx="4310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Outcome of your path is displayed here over an illustration of said outcome.</a:t>
            </a:r>
          </a:p>
        </p:txBody>
      </p:sp>
      <p:sp>
        <p:nvSpPr>
          <p:cNvPr id="3" name="Pentagon 2">
            <a:hlinkClick r:id="rId2" action="ppaction://hlinksldjump"/>
          </p:cNvPr>
          <p:cNvSpPr/>
          <p:nvPr/>
        </p:nvSpPr>
        <p:spPr>
          <a:xfrm>
            <a:off x="4878076" y="6029086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3249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7443" y="636814"/>
            <a:ext cx="4310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Outcome of your path is displayed here over an illustration of said outcome.</a:t>
            </a:r>
          </a:p>
        </p:txBody>
      </p:sp>
      <p:sp>
        <p:nvSpPr>
          <p:cNvPr id="3" name="Pentagon 2">
            <a:hlinkClick r:id="rId2" action="ppaction://hlinksldjump"/>
          </p:cNvPr>
          <p:cNvSpPr/>
          <p:nvPr/>
        </p:nvSpPr>
        <p:spPr>
          <a:xfrm>
            <a:off x="4878076" y="6029086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878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7443" y="636814"/>
            <a:ext cx="4310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Outcome of your path is displayed here over an illustration of said outcome.</a:t>
            </a:r>
          </a:p>
        </p:txBody>
      </p:sp>
      <p:sp>
        <p:nvSpPr>
          <p:cNvPr id="3" name="Pentagon 2">
            <a:hlinkClick r:id="rId2" action="ppaction://hlinksldjump"/>
          </p:cNvPr>
          <p:cNvSpPr/>
          <p:nvPr/>
        </p:nvSpPr>
        <p:spPr>
          <a:xfrm>
            <a:off x="4878076" y="6029086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2757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7443" y="636814"/>
            <a:ext cx="4310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Outcome of your path is displayed here over an illustration of said outcome.</a:t>
            </a:r>
          </a:p>
        </p:txBody>
      </p:sp>
      <p:sp>
        <p:nvSpPr>
          <p:cNvPr id="3" name="Pentagon 2">
            <a:hlinkClick r:id="rId2" action="ppaction://hlinksldjump"/>
          </p:cNvPr>
          <p:cNvSpPr/>
          <p:nvPr/>
        </p:nvSpPr>
        <p:spPr>
          <a:xfrm>
            <a:off x="4878076" y="6029086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4496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7443" y="636814"/>
            <a:ext cx="4310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Outcome of your path is displayed here over an illustration of said outcome.</a:t>
            </a:r>
          </a:p>
        </p:txBody>
      </p:sp>
      <p:sp>
        <p:nvSpPr>
          <p:cNvPr id="3" name="Pentagon 2">
            <a:hlinkClick r:id="rId2" action="ppaction://hlinksldjump"/>
          </p:cNvPr>
          <p:cNvSpPr/>
          <p:nvPr/>
        </p:nvSpPr>
        <p:spPr>
          <a:xfrm>
            <a:off x="4878076" y="6029086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2247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7443" y="636814"/>
            <a:ext cx="4310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Outcome of your path is displayed here over an illustration of said outcome.</a:t>
            </a:r>
          </a:p>
        </p:txBody>
      </p:sp>
      <p:sp>
        <p:nvSpPr>
          <p:cNvPr id="3" name="Pentagon 2">
            <a:hlinkClick r:id="rId2" action="ppaction://hlinksldjump"/>
          </p:cNvPr>
          <p:cNvSpPr/>
          <p:nvPr/>
        </p:nvSpPr>
        <p:spPr>
          <a:xfrm>
            <a:off x="4878076" y="6029086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5217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7443" y="636814"/>
            <a:ext cx="4310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Outcome of your path is displayed here over an illustration of said outcome.</a:t>
            </a:r>
          </a:p>
        </p:txBody>
      </p:sp>
      <p:sp>
        <p:nvSpPr>
          <p:cNvPr id="3" name="Pentagon 2">
            <a:hlinkClick r:id="rId2" action="ppaction://hlinksldjump"/>
          </p:cNvPr>
          <p:cNvSpPr/>
          <p:nvPr/>
        </p:nvSpPr>
        <p:spPr>
          <a:xfrm>
            <a:off x="4878076" y="6029086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6426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6791588" y="2360428"/>
            <a:ext cx="5041825" cy="4165878"/>
          </a:xfrm>
          <a:prstGeom prst="rect">
            <a:avLst/>
          </a:prstGeom>
          <a:solidFill>
            <a:schemeClr val="tx2">
              <a:lumMod val="75000"/>
              <a:alpha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entagon 4">
            <a:hlinkClick r:id="rId2" action="ppaction://hlinksldjump"/>
          </p:cNvPr>
          <p:cNvSpPr/>
          <p:nvPr/>
        </p:nvSpPr>
        <p:spPr>
          <a:xfrm>
            <a:off x="7389627" y="2584362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Pentagon 6">
            <a:hlinkClick r:id="rId3" action="ppaction://hlinksldjump"/>
          </p:cNvPr>
          <p:cNvSpPr/>
          <p:nvPr/>
        </p:nvSpPr>
        <p:spPr>
          <a:xfrm>
            <a:off x="7389627" y="4555334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537882" y="502024"/>
            <a:ext cx="6042212" cy="6024282"/>
          </a:xfrm>
          <a:prstGeom prst="rect">
            <a:avLst/>
          </a:prstGeom>
          <a:solidFill>
            <a:schemeClr val="tx2">
              <a:lumMod val="75000"/>
              <a:alpha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Story for this slide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91588" y="505503"/>
            <a:ext cx="5041825" cy="1147482"/>
          </a:xfrm>
          <a:prstGeom prst="rect">
            <a:avLst/>
          </a:prstGeom>
          <a:solidFill>
            <a:schemeClr val="tx2">
              <a:lumMod val="75000"/>
              <a:alpha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latin typeface="Impact" panose="020B0806030902050204" pitchFamily="34" charset="0"/>
              </a:rPr>
              <a:t>CHOOSE</a:t>
            </a:r>
          </a:p>
        </p:txBody>
      </p:sp>
    </p:spTree>
    <p:extLst>
      <p:ext uri="{BB962C8B-B14F-4D97-AF65-F5344CB8AC3E}">
        <p14:creationId xmlns:p14="http://schemas.microsoft.com/office/powerpoint/2010/main" val="608371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7443" y="636814"/>
            <a:ext cx="4310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Outcome of your path is displayed here over an illustration of said outcome.</a:t>
            </a:r>
          </a:p>
        </p:txBody>
      </p:sp>
      <p:sp>
        <p:nvSpPr>
          <p:cNvPr id="3" name="Pentagon 2">
            <a:hlinkClick r:id="rId2" action="ppaction://hlinksldjump"/>
          </p:cNvPr>
          <p:cNvSpPr/>
          <p:nvPr/>
        </p:nvSpPr>
        <p:spPr>
          <a:xfrm>
            <a:off x="4878076" y="6029086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6128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7443" y="636814"/>
            <a:ext cx="4310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Outcome of your path is displayed here over an illustration of said outcome.</a:t>
            </a:r>
          </a:p>
        </p:txBody>
      </p:sp>
      <p:sp>
        <p:nvSpPr>
          <p:cNvPr id="3" name="Pentagon 2">
            <a:hlinkClick r:id="rId2" action="ppaction://hlinksldjump"/>
          </p:cNvPr>
          <p:cNvSpPr/>
          <p:nvPr/>
        </p:nvSpPr>
        <p:spPr>
          <a:xfrm>
            <a:off x="4878076" y="6029086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0796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7443" y="636814"/>
            <a:ext cx="4310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Outcome of your path is displayed here over an illustration of said outcome.</a:t>
            </a:r>
          </a:p>
        </p:txBody>
      </p:sp>
      <p:sp>
        <p:nvSpPr>
          <p:cNvPr id="3" name="Pentagon 2">
            <a:hlinkClick r:id="rId2" action="ppaction://hlinksldjump"/>
          </p:cNvPr>
          <p:cNvSpPr/>
          <p:nvPr/>
        </p:nvSpPr>
        <p:spPr>
          <a:xfrm>
            <a:off x="4878076" y="6029086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5896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7443" y="636814"/>
            <a:ext cx="4310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Outcome of your path is displayed here over an illustration of said outcome.</a:t>
            </a:r>
          </a:p>
        </p:txBody>
      </p:sp>
      <p:sp>
        <p:nvSpPr>
          <p:cNvPr id="3" name="Pentagon 2">
            <a:hlinkClick r:id="rId2" action="ppaction://hlinksldjump"/>
          </p:cNvPr>
          <p:cNvSpPr/>
          <p:nvPr/>
        </p:nvSpPr>
        <p:spPr>
          <a:xfrm>
            <a:off x="4878076" y="6029086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9531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7443" y="636814"/>
            <a:ext cx="4310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Outcome of your path is displayed here over an illustration of said outcome.</a:t>
            </a:r>
          </a:p>
        </p:txBody>
      </p:sp>
      <p:sp>
        <p:nvSpPr>
          <p:cNvPr id="3" name="Pentagon 2">
            <a:hlinkClick r:id="rId2" action="ppaction://hlinksldjump"/>
          </p:cNvPr>
          <p:cNvSpPr/>
          <p:nvPr/>
        </p:nvSpPr>
        <p:spPr>
          <a:xfrm>
            <a:off x="4878076" y="6029086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2170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06586" y="3265714"/>
            <a:ext cx="49475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Picture of the Lab, where the characters congregate and discuss the case. Speech bubbles will be arranged depending on where characters are.</a:t>
            </a:r>
          </a:p>
        </p:txBody>
      </p:sp>
      <p:sp>
        <p:nvSpPr>
          <p:cNvPr id="3" name="Oval Callout 2"/>
          <p:cNvSpPr/>
          <p:nvPr/>
        </p:nvSpPr>
        <p:spPr>
          <a:xfrm>
            <a:off x="8654143" y="342900"/>
            <a:ext cx="2786743" cy="1992085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ular Callout 3"/>
          <p:cNvSpPr/>
          <p:nvPr/>
        </p:nvSpPr>
        <p:spPr>
          <a:xfrm>
            <a:off x="1485900" y="1028700"/>
            <a:ext cx="2743200" cy="1796143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ular Callout 4"/>
          <p:cNvSpPr/>
          <p:nvPr/>
        </p:nvSpPr>
        <p:spPr>
          <a:xfrm>
            <a:off x="8507186" y="3004457"/>
            <a:ext cx="2481942" cy="2694214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301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xplosion 2 8"/>
          <p:cNvSpPr/>
          <p:nvPr/>
        </p:nvSpPr>
        <p:spPr>
          <a:xfrm>
            <a:off x="406400" y="5092700"/>
            <a:ext cx="1727200" cy="135890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CLUE</a:t>
            </a:r>
          </a:p>
        </p:txBody>
      </p:sp>
      <p:sp>
        <p:nvSpPr>
          <p:cNvPr id="12" name="Explosion 2 11"/>
          <p:cNvSpPr/>
          <p:nvPr/>
        </p:nvSpPr>
        <p:spPr>
          <a:xfrm>
            <a:off x="5080000" y="2908300"/>
            <a:ext cx="1727200" cy="135890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CLUE</a:t>
            </a:r>
          </a:p>
        </p:txBody>
      </p:sp>
      <p:sp>
        <p:nvSpPr>
          <p:cNvPr id="13" name="Explosion 2 12"/>
          <p:cNvSpPr/>
          <p:nvPr/>
        </p:nvSpPr>
        <p:spPr>
          <a:xfrm>
            <a:off x="203200" y="342900"/>
            <a:ext cx="1727200" cy="1358900"/>
          </a:xfrm>
          <a:prstGeom prst="irregularSeal2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CLUE</a:t>
            </a:r>
          </a:p>
        </p:txBody>
      </p:sp>
      <p:sp>
        <p:nvSpPr>
          <p:cNvPr id="14" name="Explosion 2 13"/>
          <p:cNvSpPr/>
          <p:nvPr/>
        </p:nvSpPr>
        <p:spPr>
          <a:xfrm>
            <a:off x="10109200" y="342900"/>
            <a:ext cx="1727200" cy="135890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CLUE</a:t>
            </a:r>
          </a:p>
        </p:txBody>
      </p:sp>
      <p:sp>
        <p:nvSpPr>
          <p:cNvPr id="15" name="Explosion 2 14"/>
          <p:cNvSpPr/>
          <p:nvPr/>
        </p:nvSpPr>
        <p:spPr>
          <a:xfrm>
            <a:off x="10109200" y="5111750"/>
            <a:ext cx="1727200" cy="135890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CLUE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722914" y="1028700"/>
            <a:ext cx="40331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Crime scene picture. Random links hidden in picture</a:t>
            </a:r>
          </a:p>
        </p:txBody>
      </p:sp>
      <p:sp>
        <p:nvSpPr>
          <p:cNvPr id="2" name="Rectangle 1"/>
          <p:cNvSpPr/>
          <p:nvPr/>
        </p:nvSpPr>
        <p:spPr>
          <a:xfrm>
            <a:off x="110978" y="3360547"/>
            <a:ext cx="3179134" cy="18819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4497500" y="3587750"/>
            <a:ext cx="3179134" cy="18819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8901812" y="3909237"/>
            <a:ext cx="3179134" cy="18819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168499" y="1011096"/>
            <a:ext cx="3179134" cy="18819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8850820" y="1261239"/>
            <a:ext cx="3179134" cy="18819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308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  <p:bldP spid="17" grpId="0" animBg="1"/>
      <p:bldP spid="18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06586" y="3265714"/>
            <a:ext cx="49475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Picture of the Lab, where the characters congregate and discuss the case. Speech bubbles will be arranged depending on where characters are.</a:t>
            </a:r>
          </a:p>
        </p:txBody>
      </p:sp>
      <p:sp>
        <p:nvSpPr>
          <p:cNvPr id="3" name="Oval Callout 2"/>
          <p:cNvSpPr/>
          <p:nvPr/>
        </p:nvSpPr>
        <p:spPr>
          <a:xfrm>
            <a:off x="8654143" y="342900"/>
            <a:ext cx="2786743" cy="1992085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ular Callout 3"/>
          <p:cNvSpPr/>
          <p:nvPr/>
        </p:nvSpPr>
        <p:spPr>
          <a:xfrm>
            <a:off x="1485900" y="1028700"/>
            <a:ext cx="2743200" cy="1796143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ular Callout 4"/>
          <p:cNvSpPr/>
          <p:nvPr/>
        </p:nvSpPr>
        <p:spPr>
          <a:xfrm>
            <a:off x="8507186" y="3004457"/>
            <a:ext cx="2481942" cy="2694214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405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06586" y="3265714"/>
            <a:ext cx="49475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Picture of the Lab, where the characters congregate and discuss the case. Speech bubbles will be arranged depending on where characters are.</a:t>
            </a:r>
          </a:p>
        </p:txBody>
      </p:sp>
      <p:sp>
        <p:nvSpPr>
          <p:cNvPr id="3" name="Oval Callout 2"/>
          <p:cNvSpPr/>
          <p:nvPr/>
        </p:nvSpPr>
        <p:spPr>
          <a:xfrm>
            <a:off x="8654143" y="342900"/>
            <a:ext cx="2786743" cy="1992085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ular Callout 3"/>
          <p:cNvSpPr/>
          <p:nvPr/>
        </p:nvSpPr>
        <p:spPr>
          <a:xfrm>
            <a:off x="1485900" y="1028700"/>
            <a:ext cx="2743200" cy="1796143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ular Callout 4"/>
          <p:cNvSpPr/>
          <p:nvPr/>
        </p:nvSpPr>
        <p:spPr>
          <a:xfrm>
            <a:off x="8507186" y="3004457"/>
            <a:ext cx="2481942" cy="2694214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823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xplosion 2 8"/>
          <p:cNvSpPr/>
          <p:nvPr/>
        </p:nvSpPr>
        <p:spPr>
          <a:xfrm>
            <a:off x="406400" y="5092700"/>
            <a:ext cx="1727200" cy="135890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CLUE</a:t>
            </a:r>
          </a:p>
        </p:txBody>
      </p:sp>
      <p:sp>
        <p:nvSpPr>
          <p:cNvPr id="12" name="Explosion 2 11"/>
          <p:cNvSpPr/>
          <p:nvPr/>
        </p:nvSpPr>
        <p:spPr>
          <a:xfrm>
            <a:off x="5080000" y="2908300"/>
            <a:ext cx="1727200" cy="135890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CLUE</a:t>
            </a:r>
          </a:p>
        </p:txBody>
      </p:sp>
      <p:sp>
        <p:nvSpPr>
          <p:cNvPr id="13" name="Explosion 2 12"/>
          <p:cNvSpPr/>
          <p:nvPr/>
        </p:nvSpPr>
        <p:spPr>
          <a:xfrm>
            <a:off x="203200" y="342900"/>
            <a:ext cx="1727200" cy="1358900"/>
          </a:xfrm>
          <a:prstGeom prst="irregularSeal2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CLUE</a:t>
            </a:r>
          </a:p>
        </p:txBody>
      </p:sp>
      <p:sp>
        <p:nvSpPr>
          <p:cNvPr id="14" name="Explosion 2 13"/>
          <p:cNvSpPr/>
          <p:nvPr/>
        </p:nvSpPr>
        <p:spPr>
          <a:xfrm>
            <a:off x="10109200" y="342900"/>
            <a:ext cx="1727200" cy="135890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CLUE</a:t>
            </a:r>
          </a:p>
        </p:txBody>
      </p:sp>
      <p:sp>
        <p:nvSpPr>
          <p:cNvPr id="15" name="Explosion 2 14"/>
          <p:cNvSpPr/>
          <p:nvPr/>
        </p:nvSpPr>
        <p:spPr>
          <a:xfrm>
            <a:off x="10109200" y="5111750"/>
            <a:ext cx="1727200" cy="135890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CLUE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722914" y="1028700"/>
            <a:ext cx="40331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Crime scene picture. Random links hidden in picture</a:t>
            </a:r>
          </a:p>
        </p:txBody>
      </p:sp>
      <p:sp>
        <p:nvSpPr>
          <p:cNvPr id="2" name="Rectangle 1"/>
          <p:cNvSpPr/>
          <p:nvPr/>
        </p:nvSpPr>
        <p:spPr>
          <a:xfrm>
            <a:off x="110978" y="3360547"/>
            <a:ext cx="3179134" cy="18819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4497500" y="3587750"/>
            <a:ext cx="3179134" cy="18819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8901812" y="3909237"/>
            <a:ext cx="3179134" cy="18819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168499" y="1011096"/>
            <a:ext cx="3179134" cy="18819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8850820" y="1261239"/>
            <a:ext cx="3179134" cy="18819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5841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6791588" y="2360428"/>
            <a:ext cx="5041825" cy="4165878"/>
          </a:xfrm>
          <a:prstGeom prst="rect">
            <a:avLst/>
          </a:prstGeom>
          <a:solidFill>
            <a:schemeClr val="tx2">
              <a:lumMod val="75000"/>
              <a:alpha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537882" y="502024"/>
            <a:ext cx="6042212" cy="6024282"/>
          </a:xfrm>
          <a:prstGeom prst="rect">
            <a:avLst/>
          </a:prstGeom>
          <a:solidFill>
            <a:schemeClr val="tx2">
              <a:lumMod val="75000"/>
              <a:alpha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Story for this slide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791588" y="505503"/>
            <a:ext cx="5041825" cy="1147482"/>
          </a:xfrm>
          <a:prstGeom prst="rect">
            <a:avLst/>
          </a:prstGeom>
          <a:solidFill>
            <a:schemeClr val="tx2">
              <a:lumMod val="75000"/>
              <a:alpha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latin typeface="Impact" panose="020B0806030902050204" pitchFamily="34" charset="0"/>
              </a:rPr>
              <a:t>CHOOSE</a:t>
            </a:r>
          </a:p>
        </p:txBody>
      </p:sp>
      <p:sp>
        <p:nvSpPr>
          <p:cNvPr id="5" name="Pentagon 4">
            <a:hlinkClick r:id="rId2" action="ppaction://hlinksldjump"/>
          </p:cNvPr>
          <p:cNvSpPr/>
          <p:nvPr/>
        </p:nvSpPr>
        <p:spPr>
          <a:xfrm>
            <a:off x="7389628" y="2360428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Pentagon 6">
            <a:hlinkClick r:id="rId3" action="ppaction://hlinksldjump"/>
          </p:cNvPr>
          <p:cNvSpPr/>
          <p:nvPr/>
        </p:nvSpPr>
        <p:spPr>
          <a:xfrm>
            <a:off x="7421526" y="4275045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5085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06586" y="3265714"/>
            <a:ext cx="49475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Picture of the Lab, where the characters congregate and discuss the case. Speech bubbles will be arranged depending on where characters are.</a:t>
            </a:r>
          </a:p>
        </p:txBody>
      </p:sp>
      <p:sp>
        <p:nvSpPr>
          <p:cNvPr id="3" name="Oval Callout 2"/>
          <p:cNvSpPr/>
          <p:nvPr/>
        </p:nvSpPr>
        <p:spPr>
          <a:xfrm>
            <a:off x="8654143" y="342900"/>
            <a:ext cx="2786743" cy="1992085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ular Callout 3"/>
          <p:cNvSpPr/>
          <p:nvPr/>
        </p:nvSpPr>
        <p:spPr>
          <a:xfrm>
            <a:off x="1485900" y="1028700"/>
            <a:ext cx="2743200" cy="1796143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ular Callout 4"/>
          <p:cNvSpPr/>
          <p:nvPr/>
        </p:nvSpPr>
        <p:spPr>
          <a:xfrm>
            <a:off x="8507186" y="3004457"/>
            <a:ext cx="2481942" cy="2694214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816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>
            <a:hlinkClick r:id="rId2" action="ppaction://hlinksldjump"/>
          </p:cNvPr>
          <p:cNvSpPr/>
          <p:nvPr/>
        </p:nvSpPr>
        <p:spPr>
          <a:xfrm>
            <a:off x="7389628" y="2360428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Pentagon 6">
            <a:hlinkClick r:id="rId3" action="ppaction://hlinksldjump"/>
          </p:cNvPr>
          <p:cNvSpPr/>
          <p:nvPr/>
        </p:nvSpPr>
        <p:spPr>
          <a:xfrm>
            <a:off x="7421526" y="4275045"/>
            <a:ext cx="552893" cy="499730"/>
          </a:xfrm>
          <a:prstGeom prst="pentagon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1160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795</TotalTime>
  <Words>1026</Words>
  <Application>Microsoft Office PowerPoint</Application>
  <PresentationFormat>Widescreen</PresentationFormat>
  <Paragraphs>169</Paragraphs>
  <Slides>80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80</vt:i4>
      </vt:variant>
    </vt:vector>
  </HeadingPairs>
  <TitlesOfParts>
    <vt:vector size="86" baseType="lpstr">
      <vt:lpstr>Arial</vt:lpstr>
      <vt:lpstr>Calibri</vt:lpstr>
      <vt:lpstr>Calibri Light</vt:lpstr>
      <vt:lpstr>Impact</vt:lpstr>
      <vt:lpstr>Times New Roman</vt:lpstr>
      <vt:lpstr>Office Theme</vt:lpstr>
      <vt:lpstr>FRINGE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Current Situation</vt:lpstr>
      <vt:lpstr>Current Situation</vt:lpstr>
      <vt:lpstr>Current Situation</vt:lpstr>
      <vt:lpstr>Current Situation</vt:lpstr>
      <vt:lpstr>Current Situation</vt:lpstr>
      <vt:lpstr>Current Situation</vt:lpstr>
      <vt:lpstr>Current Situation</vt:lpstr>
      <vt:lpstr>Current Situation</vt:lpstr>
      <vt:lpstr>Current Situation</vt:lpstr>
      <vt:lpstr>Current Situation</vt:lpstr>
      <vt:lpstr>Current Situation</vt:lpstr>
      <vt:lpstr>Current Situation</vt:lpstr>
      <vt:lpstr>Current Situation</vt:lpstr>
      <vt:lpstr>Current Situation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Current Situation</vt:lpstr>
      <vt:lpstr>Current Situation</vt:lpstr>
      <vt:lpstr>Current Situation</vt:lpstr>
      <vt:lpstr>Current Situation</vt:lpstr>
      <vt:lpstr>Current Situation</vt:lpstr>
      <vt:lpstr>Current Situation</vt:lpstr>
      <vt:lpstr>Current Situation</vt:lpstr>
      <vt:lpstr>Current Situation</vt:lpstr>
      <vt:lpstr>Current Situation</vt:lpstr>
      <vt:lpstr>Current Situation</vt:lpstr>
      <vt:lpstr>Current Situation</vt:lpstr>
      <vt:lpstr>Current Situation</vt:lpstr>
      <vt:lpstr>Current Situation</vt:lpstr>
      <vt:lpstr>Current Situation</vt:lpstr>
      <vt:lpstr>Current Situation</vt:lpstr>
      <vt:lpstr>Current Situation</vt:lpstr>
      <vt:lpstr>Current Situation</vt:lpstr>
      <vt:lpstr>Current Situation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Goes Here</dc:title>
  <dc:creator>Kerr, Joseph</dc:creator>
  <cp:lastModifiedBy>joseph kerr</cp:lastModifiedBy>
  <cp:revision>34</cp:revision>
  <dcterms:created xsi:type="dcterms:W3CDTF">2017-04-11T21:56:06Z</dcterms:created>
  <dcterms:modified xsi:type="dcterms:W3CDTF">2017-04-19T00:29:18Z</dcterms:modified>
</cp:coreProperties>
</file>