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3" r:id="rId5"/>
    <p:sldId id="262" r:id="rId6"/>
    <p:sldId id="264" r:id="rId7"/>
    <p:sldId id="267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C8D65-5489-4BEA-9D8C-8CE911392575}" type="datetimeFigureOut">
              <a:rPr lang="en-US" smtClean="0"/>
              <a:t>4/11/2017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1E5FC-DB33-4DA3-B9D5-CDE5E06EE8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6719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C8D65-5489-4BEA-9D8C-8CE911392575}" type="datetimeFigureOut">
              <a:rPr lang="en-US" smtClean="0"/>
              <a:t>4/11/2017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1E5FC-DB33-4DA3-B9D5-CDE5E06EE8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485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C8D65-5489-4BEA-9D8C-8CE911392575}" type="datetimeFigureOut">
              <a:rPr lang="en-US" smtClean="0"/>
              <a:t>4/11/2017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1E5FC-DB33-4DA3-B9D5-CDE5E06EE8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260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C8D65-5489-4BEA-9D8C-8CE911392575}" type="datetimeFigureOut">
              <a:rPr lang="en-US" smtClean="0"/>
              <a:t>4/11/2017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1E5FC-DB33-4DA3-B9D5-CDE5E06EE8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7253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C8D65-5489-4BEA-9D8C-8CE911392575}" type="datetimeFigureOut">
              <a:rPr lang="en-US" smtClean="0"/>
              <a:t>4/11/2017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1E5FC-DB33-4DA3-B9D5-CDE5E06EE8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115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C8D65-5489-4BEA-9D8C-8CE911392575}" type="datetimeFigureOut">
              <a:rPr lang="en-US" smtClean="0"/>
              <a:t>4/11/2017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1E5FC-DB33-4DA3-B9D5-CDE5E06EE8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9831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C8D65-5489-4BEA-9D8C-8CE911392575}" type="datetimeFigureOut">
              <a:rPr lang="en-US" smtClean="0"/>
              <a:t>4/11/2017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1E5FC-DB33-4DA3-B9D5-CDE5E06EE8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185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C8D65-5489-4BEA-9D8C-8CE911392575}" type="datetimeFigureOut">
              <a:rPr lang="en-US" smtClean="0"/>
              <a:t>4/11/2017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1E5FC-DB33-4DA3-B9D5-CDE5E06EE8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0014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C8D65-5489-4BEA-9D8C-8CE911392575}" type="datetimeFigureOut">
              <a:rPr lang="en-US" smtClean="0"/>
              <a:t>4/11/2017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1E5FC-DB33-4DA3-B9D5-CDE5E06EE8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768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C8D65-5489-4BEA-9D8C-8CE911392575}" type="datetimeFigureOut">
              <a:rPr lang="en-US" smtClean="0"/>
              <a:t>4/11/2017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1E5FC-DB33-4DA3-B9D5-CDE5E06EE8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9033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C8D65-5489-4BEA-9D8C-8CE911392575}" type="datetimeFigureOut">
              <a:rPr lang="en-US" smtClean="0"/>
              <a:t>4/11/2017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1E5FC-DB33-4DA3-B9D5-CDE5E06EE8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02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4C8D65-5489-4BEA-9D8C-8CE911392575}" type="datetimeFigureOut">
              <a:rPr lang="en-US" smtClean="0"/>
              <a:t>4/11/2017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C1E5FC-DB33-4DA3-B9D5-CDE5E06EE8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902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444500"/>
            <a:ext cx="9144000" cy="1333499"/>
          </a:xfrm>
        </p:spPr>
        <p:txBody>
          <a:bodyPr/>
          <a:lstStyle/>
          <a:p>
            <a:r>
              <a:rPr lang="en-US" dirty="0" smtClean="0"/>
              <a:t>Title Goes Here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5575300"/>
            <a:ext cx="9144000" cy="927100"/>
          </a:xfrm>
        </p:spPr>
        <p:txBody>
          <a:bodyPr/>
          <a:lstStyle/>
          <a:p>
            <a:r>
              <a:rPr lang="en-US" dirty="0" smtClean="0"/>
              <a:t>Subtitle goes here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028700" y="1777999"/>
            <a:ext cx="10337800" cy="37973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Image goes here</a:t>
            </a:r>
          </a:p>
          <a:p>
            <a:pPr algn="ctr"/>
            <a:r>
              <a:rPr lang="en-US" dirty="0" smtClean="0"/>
              <a:t>Link to start game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5290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lowchart: Multidocument 2"/>
          <p:cNvSpPr/>
          <p:nvPr/>
        </p:nvSpPr>
        <p:spPr>
          <a:xfrm>
            <a:off x="1168400" y="495300"/>
            <a:ext cx="3594100" cy="2641600"/>
          </a:xfrm>
          <a:prstGeom prst="flowChartMulti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Link to case file</a:t>
            </a:r>
          </a:p>
          <a:p>
            <a:pPr algn="ctr"/>
            <a:endParaRPr lang="en-US" dirty="0"/>
          </a:p>
        </p:txBody>
      </p:sp>
      <p:sp>
        <p:nvSpPr>
          <p:cNvPr id="4" name="Flowchart: Multidocument 3"/>
          <p:cNvSpPr/>
          <p:nvPr/>
        </p:nvSpPr>
        <p:spPr>
          <a:xfrm>
            <a:off x="6794500" y="3784600"/>
            <a:ext cx="3594100" cy="2641600"/>
          </a:xfrm>
          <a:prstGeom prst="flowChartMulti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Link to case file</a:t>
            </a:r>
          </a:p>
          <a:p>
            <a:pPr algn="ctr"/>
            <a:endParaRPr lang="en-US" dirty="0"/>
          </a:p>
        </p:txBody>
      </p:sp>
      <p:sp>
        <p:nvSpPr>
          <p:cNvPr id="5" name="Flowchart: Multidocument 4"/>
          <p:cNvSpPr/>
          <p:nvPr/>
        </p:nvSpPr>
        <p:spPr>
          <a:xfrm>
            <a:off x="1168400" y="3784600"/>
            <a:ext cx="3594100" cy="2641600"/>
          </a:xfrm>
          <a:prstGeom prst="flowChartMulti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Link to case file</a:t>
            </a:r>
          </a:p>
          <a:p>
            <a:pPr algn="ctr"/>
            <a:endParaRPr lang="en-US" dirty="0"/>
          </a:p>
        </p:txBody>
      </p:sp>
      <p:sp>
        <p:nvSpPr>
          <p:cNvPr id="6" name="Flowchart: Multidocument 5"/>
          <p:cNvSpPr/>
          <p:nvPr/>
        </p:nvSpPr>
        <p:spPr>
          <a:xfrm>
            <a:off x="6794500" y="495300"/>
            <a:ext cx="3594100" cy="2641600"/>
          </a:xfrm>
          <a:prstGeom prst="flowChartMulti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Link to case file</a:t>
            </a: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0199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xplosion 2 8"/>
          <p:cNvSpPr/>
          <p:nvPr/>
        </p:nvSpPr>
        <p:spPr>
          <a:xfrm>
            <a:off x="406400" y="5092700"/>
            <a:ext cx="1727200" cy="1358900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CLUE</a:t>
            </a:r>
            <a:endParaRPr lang="en-US" dirty="0"/>
          </a:p>
        </p:txBody>
      </p:sp>
      <p:sp>
        <p:nvSpPr>
          <p:cNvPr id="12" name="Explosion 2 11"/>
          <p:cNvSpPr/>
          <p:nvPr/>
        </p:nvSpPr>
        <p:spPr>
          <a:xfrm>
            <a:off x="5080000" y="2908300"/>
            <a:ext cx="1727200" cy="1358900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CLUE</a:t>
            </a:r>
            <a:endParaRPr lang="en-US" dirty="0"/>
          </a:p>
        </p:txBody>
      </p:sp>
      <p:sp>
        <p:nvSpPr>
          <p:cNvPr id="13" name="Explosion 2 12"/>
          <p:cNvSpPr/>
          <p:nvPr/>
        </p:nvSpPr>
        <p:spPr>
          <a:xfrm>
            <a:off x="203200" y="342900"/>
            <a:ext cx="1727200" cy="1358900"/>
          </a:xfrm>
          <a:prstGeom prst="irregularSeal2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CLUE</a:t>
            </a:r>
            <a:endParaRPr lang="en-US" dirty="0"/>
          </a:p>
        </p:txBody>
      </p:sp>
      <p:sp>
        <p:nvSpPr>
          <p:cNvPr id="14" name="Explosion 2 13"/>
          <p:cNvSpPr/>
          <p:nvPr/>
        </p:nvSpPr>
        <p:spPr>
          <a:xfrm>
            <a:off x="10109200" y="342900"/>
            <a:ext cx="1727200" cy="1358900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CLUE</a:t>
            </a:r>
            <a:endParaRPr lang="en-US" dirty="0"/>
          </a:p>
        </p:txBody>
      </p:sp>
      <p:sp>
        <p:nvSpPr>
          <p:cNvPr id="15" name="Explosion 2 14"/>
          <p:cNvSpPr/>
          <p:nvPr/>
        </p:nvSpPr>
        <p:spPr>
          <a:xfrm>
            <a:off x="10109200" y="5111750"/>
            <a:ext cx="1727200" cy="1358900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CLUE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722914" y="1028700"/>
            <a:ext cx="40331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Crime scene picture. Random links hidden in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3844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06586" y="3265714"/>
            <a:ext cx="49475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Picture of the Lab, where the characters congregate and discuss the case. Speech bubbles will be arranged depending on where characters are.</a:t>
            </a:r>
            <a:endParaRPr lang="en-US" dirty="0"/>
          </a:p>
        </p:txBody>
      </p:sp>
      <p:sp>
        <p:nvSpPr>
          <p:cNvPr id="3" name="Oval Callout 2"/>
          <p:cNvSpPr/>
          <p:nvPr/>
        </p:nvSpPr>
        <p:spPr>
          <a:xfrm>
            <a:off x="8654143" y="342900"/>
            <a:ext cx="2786743" cy="1992085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ular Callout 3"/>
          <p:cNvSpPr/>
          <p:nvPr/>
        </p:nvSpPr>
        <p:spPr>
          <a:xfrm>
            <a:off x="1485900" y="1028700"/>
            <a:ext cx="2743200" cy="1796143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ular Callout 4"/>
          <p:cNvSpPr/>
          <p:nvPr/>
        </p:nvSpPr>
        <p:spPr>
          <a:xfrm>
            <a:off x="8507186" y="3004457"/>
            <a:ext cx="2481942" cy="2694214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35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Situation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1502229"/>
            <a:ext cx="5157787" cy="4687434"/>
          </a:xfrm>
        </p:spPr>
        <p:txBody>
          <a:bodyPr/>
          <a:lstStyle/>
          <a:p>
            <a:r>
              <a:rPr lang="en-US" dirty="0" smtClean="0"/>
              <a:t>Description of current situation goes here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502229"/>
            <a:ext cx="5183188" cy="4687434"/>
          </a:xfrm>
        </p:spPr>
        <p:txBody>
          <a:bodyPr/>
          <a:lstStyle/>
          <a:p>
            <a:r>
              <a:rPr lang="en-US" dirty="0" smtClean="0"/>
              <a:t>Path selections go here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387600" y="3898900"/>
            <a:ext cx="5676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Images and Illustrations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565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7443" y="636814"/>
            <a:ext cx="43107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Outcome of your path is displayed here over an illustration of said outcome.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9288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Credits/reference page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This is where they go.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2189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105</Words>
  <Application>Microsoft Office PowerPoint</Application>
  <PresentationFormat>Widescreen</PresentationFormat>
  <Paragraphs>22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Title Goes Here</vt:lpstr>
      <vt:lpstr>PowerPoint Presentation</vt:lpstr>
      <vt:lpstr>PowerPoint Presentation</vt:lpstr>
      <vt:lpstr>PowerPoint Presentation</vt:lpstr>
      <vt:lpstr>Current Situation</vt:lpstr>
      <vt:lpstr>PowerPoint Presentation</vt:lpstr>
      <vt:lpstr>Credits/reference page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Goes Here</dc:title>
  <dc:creator>Kerr, Joseph</dc:creator>
  <cp:lastModifiedBy>Kerr, Joseph</cp:lastModifiedBy>
  <cp:revision>6</cp:revision>
  <dcterms:created xsi:type="dcterms:W3CDTF">2017-04-11T21:56:06Z</dcterms:created>
  <dcterms:modified xsi:type="dcterms:W3CDTF">2017-04-11T23:29:07Z</dcterms:modified>
</cp:coreProperties>
</file>