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0" r:id="rId1"/>
  </p:sldMasterIdLst>
  <p:sldIdLst>
    <p:sldId id="266" r:id="rId2"/>
    <p:sldId id="258" r:id="rId3"/>
    <p:sldId id="264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E9F9"/>
    <a:srgbClr val="2E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1E9A2-B8F4-4746-B0CB-67152D6C8F50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B3910-F237-463C-B2CC-5921CCF10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019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1E9A2-B8F4-4746-B0CB-67152D6C8F50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B3910-F237-463C-B2CC-5921CCF10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168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1E9A2-B8F4-4746-B0CB-67152D6C8F50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B3910-F237-463C-B2CC-5921CCF10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046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385828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1E9A2-B8F4-4746-B0CB-67152D6C8F50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B3910-F237-463C-B2CC-5921CCF1065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71714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1E9A2-B8F4-4746-B0CB-67152D6C8F50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B3910-F237-463C-B2CC-5921CCF10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644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1E9A2-B8F4-4746-B0CB-67152D6C8F50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B3910-F237-463C-B2CC-5921CCF10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142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1E9A2-B8F4-4746-B0CB-67152D6C8F50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B3910-F237-463C-B2CC-5921CCF10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154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1E9A2-B8F4-4746-B0CB-67152D6C8F50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B3910-F237-463C-B2CC-5921CCF10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938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1E9A2-B8F4-4746-B0CB-67152D6C8F50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B3910-F237-463C-B2CC-5921CCF10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0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1E9A2-B8F4-4746-B0CB-67152D6C8F50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B3910-F237-463C-B2CC-5921CCF10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97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1E9A2-B8F4-4746-B0CB-67152D6C8F50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B3910-F237-463C-B2CC-5921CCF10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158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1E9A2-B8F4-4746-B0CB-67152D6C8F50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B3910-F237-463C-B2CC-5921CCF10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027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1E9A2-B8F4-4746-B0CB-67152D6C8F50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B3910-F237-463C-B2CC-5921CCF10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131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1E9A2-B8F4-4746-B0CB-67152D6C8F50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B3910-F237-463C-B2CC-5921CCF10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787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1E9A2-B8F4-4746-B0CB-67152D6C8F50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B3910-F237-463C-B2CC-5921CCF10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197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1E9A2-B8F4-4746-B0CB-67152D6C8F50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B3910-F237-463C-B2CC-5921CCF10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438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1E9A2-B8F4-4746-B0CB-67152D6C8F50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B3910-F237-463C-B2CC-5921CCF10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354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duotone>
              <a:schemeClr val="bg2">
                <a:shade val="42000"/>
                <a:hueMod val="42000"/>
                <a:satMod val="124000"/>
                <a:lumMod val="62000"/>
              </a:schemeClr>
              <a:schemeClr val="bg2">
                <a:tint val="96000"/>
                <a:satMod val="130000"/>
              </a:schemeClr>
            </a:duotone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7000"/>
                </a:schemeClr>
              </a:gs>
              <a:gs pos="69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13"/>
          <a:stretch/>
        </p:blipFill>
        <p:spPr>
          <a:xfrm>
            <a:off x="8000197" y="0"/>
            <a:ext cx="1603387" cy="1143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199"/>
          <a:stretch/>
        </p:blipFill>
        <p:spPr>
          <a:xfrm>
            <a:off x="8609012" y="6092866"/>
            <a:ext cx="993734" cy="76513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E91E9A2-B8F4-4746-B0CB-67152D6C8F50}" type="datetimeFigureOut">
              <a:rPr lang="en-US" smtClean="0"/>
              <a:t>3/6/2017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8B3910-F237-463C-B2CC-5921CCF106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8266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61" r:id="rId1"/>
    <p:sldLayoutId id="2147483862" r:id="rId2"/>
    <p:sldLayoutId id="2147483863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69" r:id="rId9"/>
    <p:sldLayoutId id="2147483870" r:id="rId10"/>
    <p:sldLayoutId id="2147483871" r:id="rId11"/>
    <p:sldLayoutId id="2147483872" r:id="rId12"/>
    <p:sldLayoutId id="2147483873" r:id="rId13"/>
    <p:sldLayoutId id="2147483874" r:id="rId14"/>
    <p:sldLayoutId id="2147483875" r:id="rId15"/>
    <p:sldLayoutId id="2147483876" r:id="rId16"/>
    <p:sldLayoutId id="2147483877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7.jpeg"/><Relationship Id="rId7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media" Target="../media/media2.mp3"/><Relationship Id="rId7" Type="http://schemas.openxmlformats.org/officeDocument/2006/relationships/slide" Target="slide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11.pn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media2.mp3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1Kl4rNUTWCA" TargetMode="External"/><Relationship Id="rId5" Type="http://schemas.openxmlformats.org/officeDocument/2006/relationships/image" Target="../media/image12.jpeg"/><Relationship Id="rId4" Type="http://schemas.openxmlformats.org/officeDocument/2006/relationships/slide" Target="slide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1Kl4rNUTWCA" TargetMode="External"/><Relationship Id="rId3" Type="http://schemas.openxmlformats.org/officeDocument/2006/relationships/hyperlink" Target="http://www.publicdomainpictures.net/view-image.php?image=70245&amp;picture=rough-collie-dog" TargetMode="External"/><Relationship Id="rId7" Type="http://schemas.openxmlformats.org/officeDocument/2006/relationships/hyperlink" Target="http://soundbible.com/2120-9mm-Gunshot.html" TargetMode="External"/><Relationship Id="rId2" Type="http://schemas.openxmlformats.org/officeDocument/2006/relationships/hyperlink" Target="http://www.publicdomainpictures.net/view-image.php?image=170301&amp;picture=beautiful-ca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oundbible.com/2127-Dragon-Fire-Breath-and-Roar.html" TargetMode="External"/><Relationship Id="rId5" Type="http://schemas.openxmlformats.org/officeDocument/2006/relationships/hyperlink" Target="http://www.publicdomainpictures.net/view-image.php?image=39405&amp;picture=lioness-portrait" TargetMode="External"/><Relationship Id="rId4" Type="http://schemas.openxmlformats.org/officeDocument/2006/relationships/hyperlink" Target="http://www.publicdomainpictures.net/view-image.php?image=109364&amp;picture=ring-tailed-lemur" TargetMode="External"/><Relationship Id="rId9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9490" y="559398"/>
            <a:ext cx="9404723" cy="1400530"/>
          </a:xfrm>
        </p:spPr>
        <p:txBody>
          <a:bodyPr/>
          <a:lstStyle/>
          <a:p>
            <a:pPr algn="ctr"/>
            <a:r>
              <a:rPr lang="en-US" sz="7200" dirty="0" smtClean="0">
                <a:solidFill>
                  <a:srgbClr val="92D050"/>
                </a:solidFill>
                <a:latin typeface="Script MT Bold" panose="03040602040607080904" pitchFamily="66" charset="0"/>
              </a:rPr>
              <a:t>PowerPoint 2:</a:t>
            </a:r>
            <a:br>
              <a:rPr lang="en-US" sz="7200" dirty="0" smtClean="0">
                <a:solidFill>
                  <a:srgbClr val="92D050"/>
                </a:solidFill>
                <a:latin typeface="Script MT Bold" panose="03040602040607080904" pitchFamily="66" charset="0"/>
              </a:rPr>
            </a:br>
            <a:r>
              <a:rPr lang="en-US" sz="7200" dirty="0" smtClean="0">
                <a:solidFill>
                  <a:srgbClr val="92D050"/>
                </a:solidFill>
                <a:latin typeface="Script MT Bold" panose="03040602040607080904" pitchFamily="66" charset="0"/>
              </a:rPr>
              <a:t> Electric </a:t>
            </a:r>
            <a:r>
              <a:rPr lang="en-US" sz="7200" dirty="0" err="1" smtClean="0">
                <a:solidFill>
                  <a:srgbClr val="92D050"/>
                </a:solidFill>
                <a:latin typeface="Script MT Bold" panose="03040602040607080904" pitchFamily="66" charset="0"/>
              </a:rPr>
              <a:t>Boogaloo</a:t>
            </a:r>
            <a:endParaRPr lang="en-US" sz="7200" dirty="0">
              <a:solidFill>
                <a:srgbClr val="92D050"/>
              </a:solidFill>
              <a:latin typeface="Script MT Bold" panose="03040602040607080904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7672" y="4754880"/>
            <a:ext cx="8946541" cy="14630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6600" dirty="0" smtClean="0">
                <a:solidFill>
                  <a:srgbClr val="92D050"/>
                </a:solidFill>
                <a:latin typeface="Script MT Bold" panose="03040602040607080904" pitchFamily="66" charset="0"/>
              </a:rPr>
              <a:t>By: Kosta Treantafellou</a:t>
            </a:r>
            <a:endParaRPr lang="en-US" sz="6600" dirty="0">
              <a:solidFill>
                <a:srgbClr val="92D050"/>
              </a:solidFill>
              <a:latin typeface="Script MT Bold" panose="03040602040607080904" pitchFamily="66" charset="0"/>
            </a:endParaRPr>
          </a:p>
        </p:txBody>
      </p:sp>
      <p:sp>
        <p:nvSpPr>
          <p:cNvPr id="4" name="Right Arrow 3">
            <a:hlinkClick r:id="rId2" action="ppaction://hlinksldjump"/>
          </p:cNvPr>
          <p:cNvSpPr/>
          <p:nvPr/>
        </p:nvSpPr>
        <p:spPr>
          <a:xfrm>
            <a:off x="10347960" y="184468"/>
            <a:ext cx="1447800" cy="12649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10399566" y="632262"/>
            <a:ext cx="13445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Script MT Bold" panose="03040602040607080904" pitchFamily="66" charset="0"/>
              </a:rPr>
              <a:t>To </a:t>
            </a:r>
            <a:r>
              <a:rPr lang="en-US" dirty="0" smtClean="0">
                <a:solidFill>
                  <a:schemeClr val="bg1"/>
                </a:solidFill>
                <a:latin typeface="Script MT Bold" panose="03040602040607080904" pitchFamily="66" charset="0"/>
              </a:rPr>
              <a:t>Slide 1</a:t>
            </a:r>
            <a:endParaRPr lang="en-US" dirty="0">
              <a:solidFill>
                <a:schemeClr val="bg1"/>
              </a:solidFill>
              <a:latin typeface="Script MT Bold" panose="03040602040607080904" pitchFamily="66" charset="0"/>
            </a:endParaRPr>
          </a:p>
        </p:txBody>
      </p:sp>
      <p:sp>
        <p:nvSpPr>
          <p:cNvPr id="6" name="Right Arrow 5">
            <a:hlinkClick r:id="rId3" action="ppaction://hlinksldjump"/>
          </p:cNvPr>
          <p:cNvSpPr/>
          <p:nvPr/>
        </p:nvSpPr>
        <p:spPr>
          <a:xfrm>
            <a:off x="10347959" y="5048568"/>
            <a:ext cx="1447800" cy="12649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10399565" y="5496362"/>
            <a:ext cx="13445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Script MT Bold" panose="03040602040607080904" pitchFamily="66" charset="0"/>
              </a:rPr>
              <a:t>To Slide 5</a:t>
            </a:r>
            <a:endParaRPr lang="en-US" dirty="0">
              <a:solidFill>
                <a:schemeClr val="bg1"/>
              </a:solidFill>
              <a:latin typeface="Script MT Bold" panose="030406020406070809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7073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0944" y="224118"/>
            <a:ext cx="9404723" cy="1400530"/>
          </a:xfrm>
        </p:spPr>
        <p:txBody>
          <a:bodyPr>
            <a:noAutofit/>
          </a:bodyPr>
          <a:lstStyle/>
          <a:p>
            <a:pPr algn="ctr"/>
            <a:r>
              <a:rPr lang="en-US" sz="9600" dirty="0" smtClean="0">
                <a:solidFill>
                  <a:srgbClr val="92D050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Lorem Ipsum</a:t>
            </a:r>
            <a:endParaRPr lang="en-US" sz="9600" dirty="0">
              <a:solidFill>
                <a:srgbClr val="92D050"/>
              </a:solidFill>
              <a:latin typeface="Script MT Bold" panose="03040602040607080904" pitchFamily="66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720" y="1861820"/>
            <a:ext cx="10515600" cy="54229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Lorem ipsum dolor sit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amet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,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consectetur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adipiscing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elit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.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Morbi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id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velit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eleifend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,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lobortis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metus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eu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,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commodo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magna. Nam a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metus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congue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,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fringilla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magna vitae,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facilisis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turpis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.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Praesent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mollis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vestibulum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nunc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,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eu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pulvinar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est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facilisis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non.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Sed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scelerisque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dolor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sed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viverra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ultrices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.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Nulla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ut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leo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vitae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arcu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vestibulum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laoreet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at id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orci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. Nunc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vel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magna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urna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.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Ut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eleifend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convallis ipsum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eu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cursus. Nam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mattis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nibh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at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vehicula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efficitur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.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Curabitur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volutpat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orci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ante,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nec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rhoncus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dui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molestie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eget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.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Nullam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id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fringilla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dolor, et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tempor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velit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.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Sed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ut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ante in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augue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eleifend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interdum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Nullam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fringilla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libero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eu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nisl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congue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cursus. In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hac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habitasse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platea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dictumst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.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Pellentesque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venenatis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iaculis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nibh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, at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tempor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nisl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ultrices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vel.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Curabitur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vel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tellus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leo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. Nam dictum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posuere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ipsum,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vel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ornare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sapien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scelerisque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ac.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Curabitur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urna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diam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,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aliquam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non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erat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id,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ultrices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semper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eros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.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Praesent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venenatis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ligula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mollis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nisi semper,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suscipit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gravida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sem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 </a:t>
            </a:r>
            <a:r>
              <a:rPr lang="en-US" sz="3900" b="1" dirty="0" err="1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hendrerit</a:t>
            </a:r>
            <a:r>
              <a:rPr lang="en-US" sz="3900" b="1" dirty="0" smtClean="0">
                <a:solidFill>
                  <a:srgbClr val="A5E9F9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Right Arrow 3">
            <a:hlinkClick r:id="rId2" action="ppaction://hlinksldjump"/>
          </p:cNvPr>
          <p:cNvSpPr/>
          <p:nvPr/>
        </p:nvSpPr>
        <p:spPr>
          <a:xfrm>
            <a:off x="10347960" y="184468"/>
            <a:ext cx="1447800" cy="12649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>
            <a:hlinkClick r:id="rId3" action="ppaction://hlinksldjump"/>
          </p:cNvPr>
          <p:cNvSpPr/>
          <p:nvPr/>
        </p:nvSpPr>
        <p:spPr>
          <a:xfrm rot="10800000">
            <a:off x="470851" y="224118"/>
            <a:ext cx="1447800" cy="12649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376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8941" y="3964328"/>
            <a:ext cx="2798486" cy="29162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72165"/>
            <a:ext cx="4328753" cy="288583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4666" y="0"/>
            <a:ext cx="5087334" cy="38155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7427" y="3408285"/>
            <a:ext cx="5174573" cy="344971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93341" y="74347"/>
            <a:ext cx="2870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solidFill>
                  <a:srgbClr val="92D050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Pics</a:t>
            </a:r>
          </a:p>
        </p:txBody>
      </p:sp>
      <p:sp>
        <p:nvSpPr>
          <p:cNvPr id="9" name="Right Arrow 8">
            <a:hlinkClick r:id="rId6" action="ppaction://hlinksldjump"/>
          </p:cNvPr>
          <p:cNvSpPr/>
          <p:nvPr/>
        </p:nvSpPr>
        <p:spPr>
          <a:xfrm>
            <a:off x="10347960" y="184468"/>
            <a:ext cx="1447800" cy="12649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770120" cy="3985473"/>
          </a:xfrm>
          <a:prstGeom prst="rect">
            <a:avLst/>
          </a:prstGeom>
        </p:spPr>
      </p:pic>
      <p:sp>
        <p:nvSpPr>
          <p:cNvPr id="12" name="Right Arrow 11">
            <a:hlinkClick r:id="rId8" action="ppaction://hlinksldjump"/>
          </p:cNvPr>
          <p:cNvSpPr/>
          <p:nvPr/>
        </p:nvSpPr>
        <p:spPr>
          <a:xfrm rot="10800000">
            <a:off x="470851" y="224118"/>
            <a:ext cx="1447800" cy="12649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268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04825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US" sz="9600" dirty="0" smtClean="0">
                <a:solidFill>
                  <a:srgbClr val="92D050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Audio</a:t>
            </a:r>
            <a:endParaRPr lang="en-US" sz="9600" dirty="0">
              <a:solidFill>
                <a:srgbClr val="92D050"/>
              </a:solidFill>
              <a:latin typeface="Script MT Bold" panose="03040602040607080904" pitchFamily="66" charset="0"/>
              <a:cs typeface="Times New Roman" panose="02020603050405020304" pitchFamily="18" charset="0"/>
            </a:endParaRPr>
          </a:p>
        </p:txBody>
      </p:sp>
      <p:pic>
        <p:nvPicPr>
          <p:cNvPr id="4" name="European_Dragon_Roaring_and_breathe_fire-daniel-simon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835400" y="3276600"/>
            <a:ext cx="609600" cy="609600"/>
          </a:xfrm>
        </p:spPr>
      </p:pic>
      <p:pic>
        <p:nvPicPr>
          <p:cNvPr id="5" name="9_mm_gunshot-mike-koenig-12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019800" y="2628900"/>
            <a:ext cx="1917700" cy="1917700"/>
          </a:xfrm>
          <a:prstGeom prst="rect">
            <a:avLst/>
          </a:prstGeom>
        </p:spPr>
      </p:pic>
      <p:sp>
        <p:nvSpPr>
          <p:cNvPr id="8" name="Right Arrow 7">
            <a:hlinkClick r:id="rId7" action="ppaction://hlinksldjump"/>
          </p:cNvPr>
          <p:cNvSpPr/>
          <p:nvPr/>
        </p:nvSpPr>
        <p:spPr>
          <a:xfrm rot="10800000">
            <a:off x="470851" y="224118"/>
            <a:ext cx="1447800" cy="12649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159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4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80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6232" y="2098638"/>
            <a:ext cx="8946541" cy="41954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9600" dirty="0" smtClean="0">
                <a:solidFill>
                  <a:srgbClr val="92D050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SLIDE 5</a:t>
            </a:r>
            <a:endParaRPr lang="en-US" sz="9600" dirty="0">
              <a:solidFill>
                <a:srgbClr val="92D050"/>
              </a:solidFill>
              <a:latin typeface="Script MT Bold" panose="03040602040607080904" pitchFamily="66" charset="0"/>
              <a:cs typeface="Times New Roman" panose="02020603050405020304" pitchFamily="18" charset="0"/>
            </a:endParaRPr>
          </a:p>
        </p:txBody>
      </p:sp>
      <p:sp>
        <p:nvSpPr>
          <p:cNvPr id="4" name="Right Arrow 3">
            <a:hlinkClick r:id="rId2" action="ppaction://hlinksldjump"/>
          </p:cNvPr>
          <p:cNvSpPr/>
          <p:nvPr/>
        </p:nvSpPr>
        <p:spPr>
          <a:xfrm>
            <a:off x="10347960" y="184468"/>
            <a:ext cx="1447800" cy="12649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>
            <a:hlinkClick r:id="rId3" action="ppaction://hlinksldjump"/>
          </p:cNvPr>
          <p:cNvSpPr/>
          <p:nvPr/>
        </p:nvSpPr>
        <p:spPr>
          <a:xfrm rot="10800000">
            <a:off x="470851" y="224118"/>
            <a:ext cx="1447800" cy="12649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hlinkClick r:id="rId2" action="ppaction://hlinksldjump"/>
          </p:cNvPr>
          <p:cNvSpPr txBox="1"/>
          <p:nvPr/>
        </p:nvSpPr>
        <p:spPr>
          <a:xfrm>
            <a:off x="10399566" y="632262"/>
            <a:ext cx="13445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Script MT Bold" panose="03040602040607080904" pitchFamily="66" charset="0"/>
              </a:rPr>
              <a:t>To Slide 6</a:t>
            </a:r>
            <a:endParaRPr lang="en-US" dirty="0">
              <a:solidFill>
                <a:schemeClr val="bg1"/>
              </a:solidFill>
              <a:latin typeface="Script MT Bold" panose="03040602040607080904" pitchFamily="66" charset="0"/>
            </a:endParaRPr>
          </a:p>
        </p:txBody>
      </p:sp>
      <p:sp>
        <p:nvSpPr>
          <p:cNvPr id="9" name="TextBox 8">
            <a:hlinkClick r:id="rId3" action="ppaction://hlinksldjump"/>
          </p:cNvPr>
          <p:cNvSpPr txBox="1"/>
          <p:nvPr/>
        </p:nvSpPr>
        <p:spPr>
          <a:xfrm>
            <a:off x="722165" y="671912"/>
            <a:ext cx="13445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Script MT Bold" panose="03040602040607080904" pitchFamily="66" charset="0"/>
              </a:rPr>
              <a:t>To Slide 1</a:t>
            </a:r>
          </a:p>
          <a:p>
            <a:endParaRPr lang="en-US" dirty="0">
              <a:solidFill>
                <a:schemeClr val="bg1"/>
              </a:solidFill>
              <a:latin typeface="Script MT Bold" panose="030406020406070809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8042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0944" y="224118"/>
            <a:ext cx="9404723" cy="1400530"/>
          </a:xfrm>
        </p:spPr>
        <p:txBody>
          <a:bodyPr/>
          <a:lstStyle/>
          <a:p>
            <a:pPr algn="ctr"/>
            <a:r>
              <a:rPr lang="en-US" sz="9600" dirty="0" smtClean="0">
                <a:solidFill>
                  <a:srgbClr val="92D050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Animation</a:t>
            </a:r>
            <a:endParaRPr lang="en-US" sz="9600" dirty="0">
              <a:solidFill>
                <a:srgbClr val="92D050"/>
              </a:solidFill>
              <a:latin typeface="Script MT Bold" panose="03040602040607080904" pitchFamily="66" charset="0"/>
              <a:cs typeface="Times New Roman" panose="02020603050405020304" pitchFamily="18" charset="0"/>
            </a:endParaRPr>
          </a:p>
        </p:txBody>
      </p:sp>
      <p:sp>
        <p:nvSpPr>
          <p:cNvPr id="7" name="Sun 6"/>
          <p:cNvSpPr/>
          <p:nvPr/>
        </p:nvSpPr>
        <p:spPr>
          <a:xfrm>
            <a:off x="411480" y="2225040"/>
            <a:ext cx="3154680" cy="3154680"/>
          </a:xfrm>
          <a:prstGeom prst="sun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>
            <a:hlinkClick r:id="rId2" action="ppaction://hlinksldjump"/>
          </p:cNvPr>
          <p:cNvSpPr/>
          <p:nvPr/>
        </p:nvSpPr>
        <p:spPr>
          <a:xfrm>
            <a:off x="10347960" y="184468"/>
            <a:ext cx="1447800" cy="12649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>
            <a:hlinkClick r:id="rId3" action="ppaction://hlinksldjump"/>
          </p:cNvPr>
          <p:cNvSpPr/>
          <p:nvPr/>
        </p:nvSpPr>
        <p:spPr>
          <a:xfrm rot="10800000">
            <a:off x="470851" y="224118"/>
            <a:ext cx="1447800" cy="12649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433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9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400"/>
                            </p:stCondLst>
                            <p:childTnLst>
                              <p:par>
                                <p:cTn id="13" presetID="8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9600000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400"/>
                            </p:stCondLst>
                            <p:childTnLst>
                              <p:par>
                                <p:cTn id="16" presetID="26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48148E-6 C -8.33333E-7 0.21783 0.07761 0.39468 0.17292 0.39468 C 0.28516 0.39468 0.32578 0.19792 0.34297 0.07917 L 0.36029 -0.07917 C 0.37761 -0.19792 0.4207 -0.39421 0.54766 -0.39421 C 0.62826 -0.39421 0.7207 -0.21805 0.7207 -1.48148E-6 C 0.7207 0.21783 0.62826 0.39468 0.54766 0.39468 C 0.4207 0.39468 0.37761 0.19792 0.36029 0.07917 L 0.34297 -0.07917 C 0.32578 -0.19792 0.28516 -0.39421 0.17292 -0.39421 C 0.07761 -0.39421 -8.33333E-7 -0.21805 -8.33333E-7 -1.48148E-6 Z " pathEditMode="relative" rAng="0" ptsTypes="AAAAAAAAAAA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029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400"/>
                            </p:stCondLst>
                            <p:childTnLst>
                              <p:par>
                                <p:cTn id="19" presetID="2" presetClass="exit" presetSubtype="4" fill="hold" grpId="3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7" grpId="0" animBg="1"/>
      <p:bldP spid="7" grpId="1" animBg="1"/>
      <p:bldP spid="7" grpId="2" animBg="1"/>
      <p:bldP spid="7" grpId="3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0944" y="242174"/>
            <a:ext cx="9404723" cy="1400530"/>
          </a:xfrm>
        </p:spPr>
        <p:txBody>
          <a:bodyPr>
            <a:noAutofit/>
          </a:bodyPr>
          <a:lstStyle/>
          <a:p>
            <a:pPr algn="ctr"/>
            <a:r>
              <a:rPr lang="en-US" sz="9600" dirty="0" smtClean="0">
                <a:solidFill>
                  <a:srgbClr val="92D050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Video</a:t>
            </a:r>
            <a:endParaRPr lang="en-US" sz="9600" dirty="0">
              <a:solidFill>
                <a:srgbClr val="92D050"/>
              </a:solidFill>
              <a:latin typeface="Script MT Bold" panose="03040602040607080904" pitchFamily="66" charset="0"/>
              <a:cs typeface="Times New Roman" panose="02020603050405020304" pitchFamily="18" charset="0"/>
            </a:endParaRPr>
          </a:p>
        </p:txBody>
      </p:sp>
      <p:sp>
        <p:nvSpPr>
          <p:cNvPr id="5" name="Right Arrow 4">
            <a:hlinkClick r:id="rId3" action="ppaction://hlinksldjump"/>
          </p:cNvPr>
          <p:cNvSpPr/>
          <p:nvPr/>
        </p:nvSpPr>
        <p:spPr>
          <a:xfrm>
            <a:off x="10347960" y="184468"/>
            <a:ext cx="1447800" cy="12649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>
            <a:hlinkClick r:id="rId4" action="ppaction://hlinksldjump"/>
          </p:cNvPr>
          <p:cNvSpPr/>
          <p:nvPr/>
        </p:nvSpPr>
        <p:spPr>
          <a:xfrm rot="10800000">
            <a:off x="470851" y="224118"/>
            <a:ext cx="1447800" cy="12649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1Kl4rNUTWCA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3847305" y="2786577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525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2871" y="193638"/>
            <a:ext cx="9404723" cy="1400530"/>
          </a:xfrm>
        </p:spPr>
        <p:txBody>
          <a:bodyPr/>
          <a:lstStyle/>
          <a:p>
            <a:pPr algn="ctr"/>
            <a:r>
              <a:rPr lang="en-US" sz="9600" dirty="0" smtClean="0">
                <a:solidFill>
                  <a:srgbClr val="92D050"/>
                </a:solidFill>
                <a:latin typeface="Script MT Bold" panose="03040602040607080904" pitchFamily="66" charset="0"/>
                <a:cs typeface="Times New Roman" panose="02020603050405020304" pitchFamily="18" charset="0"/>
              </a:rPr>
              <a:t>Citations</a:t>
            </a:r>
            <a:endParaRPr lang="en-US" sz="9600" dirty="0">
              <a:solidFill>
                <a:srgbClr val="92D050"/>
              </a:solidFill>
              <a:latin typeface="Script MT Bold" panose="03040602040607080904" pitchFamily="66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>
            <a:noFill/>
          </a:ln>
        </p:spPr>
        <p:txBody>
          <a:bodyPr/>
          <a:lstStyle/>
          <a:p>
            <a:r>
              <a:rPr lang="en-US" sz="1800" dirty="0" smtClean="0">
                <a:ln>
                  <a:solidFill>
                    <a:srgbClr val="A5E9F9"/>
                  </a:solidFill>
                </a:ln>
                <a:solidFill>
                  <a:srgbClr val="A5E9F9"/>
                </a:solidFill>
                <a:hlinkClick r:id="rId2"/>
              </a:rPr>
              <a:t>http://www.publicdomainpictures.net/view-image.php?image=170301&amp;picture=beautiful-cat</a:t>
            </a:r>
            <a:endParaRPr lang="en-US" sz="1800" dirty="0" smtClean="0">
              <a:ln>
                <a:solidFill>
                  <a:srgbClr val="A5E9F9"/>
                </a:solidFill>
              </a:ln>
              <a:solidFill>
                <a:srgbClr val="A5E9F9"/>
              </a:solidFill>
            </a:endParaRPr>
          </a:p>
          <a:p>
            <a:r>
              <a:rPr lang="en-US" sz="1800" dirty="0" smtClean="0">
                <a:ln>
                  <a:solidFill>
                    <a:srgbClr val="A5E9F9"/>
                  </a:solidFill>
                </a:ln>
                <a:solidFill>
                  <a:srgbClr val="A5E9F9"/>
                </a:solidFill>
                <a:hlinkClick r:id="rId3"/>
              </a:rPr>
              <a:t>http://www.publicdomainpictures.net/view-image.php?image=70245&amp;picture=rough-collie-dog</a:t>
            </a:r>
            <a:endParaRPr lang="en-US" sz="1800" dirty="0" smtClean="0">
              <a:ln>
                <a:solidFill>
                  <a:srgbClr val="A5E9F9"/>
                </a:solidFill>
              </a:ln>
              <a:solidFill>
                <a:srgbClr val="A5E9F9"/>
              </a:solidFill>
            </a:endParaRPr>
          </a:p>
          <a:p>
            <a:r>
              <a:rPr lang="en-US" sz="1800" dirty="0" smtClean="0">
                <a:ln>
                  <a:solidFill>
                    <a:srgbClr val="A5E9F9"/>
                  </a:solidFill>
                </a:ln>
                <a:solidFill>
                  <a:srgbClr val="A5E9F9"/>
                </a:solidFill>
                <a:hlinkClick r:id="rId4"/>
              </a:rPr>
              <a:t>http://www.publicdomainpictures.net/view-image.php?image=109364&amp;picture=ring-tailed-lemur</a:t>
            </a:r>
            <a:endParaRPr lang="en-US" sz="1800" dirty="0" smtClean="0">
              <a:ln>
                <a:solidFill>
                  <a:srgbClr val="A5E9F9"/>
                </a:solidFill>
              </a:ln>
              <a:solidFill>
                <a:srgbClr val="A5E9F9"/>
              </a:solidFill>
            </a:endParaRPr>
          </a:p>
          <a:p>
            <a:r>
              <a:rPr lang="en-US" sz="1800" dirty="0" smtClean="0">
                <a:ln>
                  <a:solidFill>
                    <a:srgbClr val="A5E9F9"/>
                  </a:solidFill>
                </a:ln>
                <a:solidFill>
                  <a:srgbClr val="A5E9F9"/>
                </a:solidFill>
                <a:hlinkClick r:id="rId5"/>
              </a:rPr>
              <a:t>http://www.publicdomainpictures.net/view-image.php?image=39405&amp;picture=lioness-portrait</a:t>
            </a:r>
            <a:endParaRPr lang="en-US" sz="1800" dirty="0" smtClean="0">
              <a:ln>
                <a:solidFill>
                  <a:srgbClr val="A5E9F9"/>
                </a:solidFill>
              </a:ln>
              <a:solidFill>
                <a:srgbClr val="A5E9F9"/>
              </a:solidFill>
            </a:endParaRPr>
          </a:p>
          <a:p>
            <a:r>
              <a:rPr lang="en-US" sz="1800" dirty="0" smtClean="0">
                <a:ln>
                  <a:solidFill>
                    <a:srgbClr val="A5E9F9"/>
                  </a:solidFill>
                </a:ln>
                <a:solidFill>
                  <a:srgbClr val="A5E9F9"/>
                </a:solidFill>
                <a:hlinkClick r:id="rId6"/>
              </a:rPr>
              <a:t>http://soundbible.com/2127-Dragon-Fire-Breath-and-Roar.html</a:t>
            </a:r>
            <a:endParaRPr lang="en-US" sz="1800" dirty="0" smtClean="0">
              <a:ln>
                <a:solidFill>
                  <a:srgbClr val="A5E9F9"/>
                </a:solidFill>
              </a:ln>
              <a:solidFill>
                <a:srgbClr val="A5E9F9"/>
              </a:solidFill>
            </a:endParaRPr>
          </a:p>
          <a:p>
            <a:r>
              <a:rPr lang="en-US" sz="1800" dirty="0" smtClean="0">
                <a:ln>
                  <a:solidFill>
                    <a:srgbClr val="A5E9F9"/>
                  </a:solidFill>
                </a:ln>
                <a:solidFill>
                  <a:srgbClr val="A5E9F9"/>
                </a:solidFill>
                <a:hlinkClick r:id="rId7"/>
              </a:rPr>
              <a:t>http://soundbible.com/2120-9mm-Gunshot.html</a:t>
            </a:r>
            <a:endParaRPr lang="en-US" sz="1800" dirty="0" smtClean="0">
              <a:ln>
                <a:solidFill>
                  <a:srgbClr val="A5E9F9"/>
                </a:solidFill>
              </a:ln>
              <a:solidFill>
                <a:srgbClr val="A5E9F9"/>
              </a:solidFill>
            </a:endParaRPr>
          </a:p>
          <a:p>
            <a:r>
              <a:rPr lang="en-US" sz="1800" dirty="0">
                <a:ln>
                  <a:solidFill>
                    <a:srgbClr val="A5E9F9"/>
                  </a:solidFill>
                </a:ln>
                <a:solidFill>
                  <a:srgbClr val="A5E9F9"/>
                </a:solidFill>
                <a:hlinkClick r:id="rId8"/>
              </a:rPr>
              <a:t>https://</a:t>
            </a:r>
            <a:r>
              <a:rPr lang="en-US" sz="1800" dirty="0" smtClean="0">
                <a:ln>
                  <a:solidFill>
                    <a:srgbClr val="A5E9F9"/>
                  </a:solidFill>
                </a:ln>
                <a:solidFill>
                  <a:srgbClr val="A5E9F9"/>
                </a:solidFill>
                <a:hlinkClick r:id="rId8"/>
              </a:rPr>
              <a:t>www.youtube.com/watch?v=1Kl4rNUTWCA</a:t>
            </a:r>
            <a:endParaRPr lang="en-US" sz="1800" dirty="0" smtClean="0">
              <a:ln>
                <a:solidFill>
                  <a:srgbClr val="A5E9F9"/>
                </a:solidFill>
              </a:ln>
              <a:solidFill>
                <a:srgbClr val="A5E9F9"/>
              </a:solidFill>
            </a:endParaRPr>
          </a:p>
          <a:p>
            <a:endParaRPr lang="en-US" sz="1400" dirty="0" smtClean="0"/>
          </a:p>
          <a:p>
            <a:endParaRPr lang="en-US" dirty="0"/>
          </a:p>
        </p:txBody>
      </p:sp>
      <p:sp>
        <p:nvSpPr>
          <p:cNvPr id="6" name="Right Arrow 5">
            <a:hlinkClick r:id="rId9" action="ppaction://hlinksldjump"/>
          </p:cNvPr>
          <p:cNvSpPr/>
          <p:nvPr/>
        </p:nvSpPr>
        <p:spPr>
          <a:xfrm rot="10800000">
            <a:off x="470851" y="224118"/>
            <a:ext cx="1447800" cy="12649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464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5A2F9111-B2DB-470C-BA56-608F9B658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117</TotalTime>
  <Words>225</Words>
  <Application>Microsoft Office PowerPoint</Application>
  <PresentationFormat>Widescreen</PresentationFormat>
  <Paragraphs>22</Paragraphs>
  <Slides>8</Slides>
  <Notes>0</Notes>
  <HiddenSlides>0</HiddenSlides>
  <MMClips>3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Century Gothic</vt:lpstr>
      <vt:lpstr>Script MT Bold</vt:lpstr>
      <vt:lpstr>Times New Roman</vt:lpstr>
      <vt:lpstr>Wingdings 3</vt:lpstr>
      <vt:lpstr>Ion</vt:lpstr>
      <vt:lpstr>PowerPoint 2:  Electric Boogaloo</vt:lpstr>
      <vt:lpstr>Lorem Ipsum</vt:lpstr>
      <vt:lpstr>PowerPoint Presentation</vt:lpstr>
      <vt:lpstr>Audio</vt:lpstr>
      <vt:lpstr>PowerPoint Presentation</vt:lpstr>
      <vt:lpstr>Animation</vt:lpstr>
      <vt:lpstr>Video</vt:lpstr>
      <vt:lpstr>Citations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Treantafellou, Kosta</dc:creator>
  <cp:lastModifiedBy>Kosta</cp:lastModifiedBy>
  <cp:revision>13</cp:revision>
  <dcterms:created xsi:type="dcterms:W3CDTF">2017-03-01T00:33:33Z</dcterms:created>
  <dcterms:modified xsi:type="dcterms:W3CDTF">2017-03-06T13:35:13Z</dcterms:modified>
</cp:coreProperties>
</file>