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9E790-5C01-4C72-AC34-DC3D20CA3ED1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CB7A9-82BA-464C-A711-2B0E35C725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5305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9E790-5C01-4C72-AC34-DC3D20CA3ED1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CB7A9-82BA-464C-A711-2B0E35C725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39438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9E790-5C01-4C72-AC34-DC3D20CA3ED1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CB7A9-82BA-464C-A711-2B0E35C725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53981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9E790-5C01-4C72-AC34-DC3D20CA3ED1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CB7A9-82BA-464C-A711-2B0E35C725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4600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9E790-5C01-4C72-AC34-DC3D20CA3ED1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CB7A9-82BA-464C-A711-2B0E35C725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1777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9E790-5C01-4C72-AC34-DC3D20CA3ED1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CB7A9-82BA-464C-A711-2B0E35C725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32635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9E790-5C01-4C72-AC34-DC3D20CA3ED1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CB7A9-82BA-464C-A711-2B0E35C725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51101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9E790-5C01-4C72-AC34-DC3D20CA3ED1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CB7A9-82BA-464C-A711-2B0E35C725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759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9E790-5C01-4C72-AC34-DC3D20CA3ED1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CB7A9-82BA-464C-A711-2B0E35C725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641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9E790-5C01-4C72-AC34-DC3D20CA3ED1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CB7A9-82BA-464C-A711-2B0E35C725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861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9E790-5C01-4C72-AC34-DC3D20CA3ED1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CB7A9-82BA-464C-A711-2B0E35C725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5433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E9E790-5C01-4C72-AC34-DC3D20CA3ED1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3CB7A9-82BA-464C-A711-2B0E35C725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2466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5" Type="http://schemas.openxmlformats.org/officeDocument/2006/relationships/slide" Target="slide5.xml"/><Relationship Id="rId4" Type="http://schemas.openxmlformats.org/officeDocument/2006/relationships/slide" Target="slide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6.xml"/><Relationship Id="rId1" Type="http://schemas.openxmlformats.org/officeDocument/2006/relationships/slideLayout" Target="../slideLayouts/slideLayout1.xml"/><Relationship Id="rId5" Type="http://schemas.openxmlformats.org/officeDocument/2006/relationships/slide" Target="slide1.xml"/><Relationship Id="rId4" Type="http://schemas.openxmlformats.org/officeDocument/2006/relationships/slide" Target="slide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Slide 1</a:t>
            </a:r>
            <a:endParaRPr lang="en-US" dirty="0"/>
          </a:p>
        </p:txBody>
      </p:sp>
      <p:sp>
        <p:nvSpPr>
          <p:cNvPr id="4" name="Up-Down Arrow 3">
            <a:hlinkClick r:id="rId2" action="ppaction://hlinksldjump"/>
          </p:cNvPr>
          <p:cNvSpPr/>
          <p:nvPr/>
        </p:nvSpPr>
        <p:spPr>
          <a:xfrm rot="1958630">
            <a:off x="2017295" y="4521199"/>
            <a:ext cx="736600" cy="2044700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Up-Down Arrow 4">
            <a:hlinkClick r:id="rId3" action="ppaction://hlinksldjump"/>
          </p:cNvPr>
          <p:cNvSpPr/>
          <p:nvPr/>
        </p:nvSpPr>
        <p:spPr>
          <a:xfrm rot="19597861">
            <a:off x="9429795" y="4518061"/>
            <a:ext cx="736600" cy="2044700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Up-Down Arrow 5">
            <a:hlinkClick r:id="rId4" action="ppaction://hlinksldjump"/>
          </p:cNvPr>
          <p:cNvSpPr/>
          <p:nvPr/>
        </p:nvSpPr>
        <p:spPr>
          <a:xfrm>
            <a:off x="5727700" y="4518061"/>
            <a:ext cx="736600" cy="2044700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637590" y="3509963"/>
            <a:ext cx="12192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/>
              <a:t>2</a:t>
            </a:r>
            <a:endParaRPr lang="en-US" sz="6600" dirty="0"/>
          </a:p>
        </p:txBody>
      </p:sp>
      <p:sp>
        <p:nvSpPr>
          <p:cNvPr id="8" name="TextBox 7"/>
          <p:cNvSpPr txBox="1"/>
          <p:nvPr/>
        </p:nvSpPr>
        <p:spPr>
          <a:xfrm>
            <a:off x="5799934" y="3460014"/>
            <a:ext cx="12192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/>
              <a:t>3</a:t>
            </a:r>
            <a:endParaRPr lang="en-US" sz="6600" dirty="0"/>
          </a:p>
        </p:txBody>
      </p:sp>
      <p:sp>
        <p:nvSpPr>
          <p:cNvPr id="9" name="TextBox 8"/>
          <p:cNvSpPr txBox="1"/>
          <p:nvPr/>
        </p:nvSpPr>
        <p:spPr>
          <a:xfrm>
            <a:off x="8962278" y="3460014"/>
            <a:ext cx="12192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/>
              <a:t>4</a:t>
            </a:r>
            <a:endParaRPr lang="en-US" sz="6600" dirty="0"/>
          </a:p>
        </p:txBody>
      </p:sp>
      <p:sp>
        <p:nvSpPr>
          <p:cNvPr id="10" name="Left-Right Arrow 9">
            <a:hlinkClick r:id="rId5" action="ppaction://hlinksldjump"/>
          </p:cNvPr>
          <p:cNvSpPr/>
          <p:nvPr/>
        </p:nvSpPr>
        <p:spPr>
          <a:xfrm>
            <a:off x="9571878" y="901700"/>
            <a:ext cx="2175622" cy="74930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8962278" y="722352"/>
            <a:ext cx="12192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/>
              <a:t>5</a:t>
            </a: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14869470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Slide 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Return to Slide 1</a:t>
            </a:r>
            <a:endParaRPr lang="en-US" dirty="0"/>
          </a:p>
        </p:txBody>
      </p:sp>
      <p:sp>
        <p:nvSpPr>
          <p:cNvPr id="4" name="Up-Down Arrow 3">
            <a:hlinkClick r:id="rId2" action="ppaction://hlinksldjump"/>
          </p:cNvPr>
          <p:cNvSpPr/>
          <p:nvPr/>
        </p:nvSpPr>
        <p:spPr>
          <a:xfrm>
            <a:off x="5835650" y="558800"/>
            <a:ext cx="520700" cy="1473200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2467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Slide 3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Return to Slide 1</a:t>
            </a:r>
            <a:endParaRPr lang="en-US" dirty="0"/>
          </a:p>
        </p:txBody>
      </p:sp>
      <p:sp>
        <p:nvSpPr>
          <p:cNvPr id="4" name="Up-Down Arrow 3">
            <a:hlinkClick r:id="rId2" action="ppaction://hlinksldjump"/>
          </p:cNvPr>
          <p:cNvSpPr/>
          <p:nvPr/>
        </p:nvSpPr>
        <p:spPr>
          <a:xfrm>
            <a:off x="5835650" y="546100"/>
            <a:ext cx="520700" cy="1473200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5852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Slide 4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Return to Slide 1</a:t>
            </a:r>
          </a:p>
          <a:p>
            <a:endParaRPr lang="en-US" dirty="0"/>
          </a:p>
        </p:txBody>
      </p:sp>
      <p:sp>
        <p:nvSpPr>
          <p:cNvPr id="4" name="Up-Down Arrow 3">
            <a:hlinkClick r:id="rId2" action="ppaction://hlinksldjump"/>
          </p:cNvPr>
          <p:cNvSpPr/>
          <p:nvPr/>
        </p:nvSpPr>
        <p:spPr>
          <a:xfrm>
            <a:off x="5835650" y="558800"/>
            <a:ext cx="520700" cy="1473200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0074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Slide 5</a:t>
            </a:r>
            <a:endParaRPr lang="en-US" dirty="0"/>
          </a:p>
        </p:txBody>
      </p:sp>
      <p:sp>
        <p:nvSpPr>
          <p:cNvPr id="4" name="Up-Down Arrow 3">
            <a:hlinkClick r:id="rId2" action="ppaction://hlinksldjump"/>
          </p:cNvPr>
          <p:cNvSpPr/>
          <p:nvPr/>
        </p:nvSpPr>
        <p:spPr>
          <a:xfrm rot="1958630">
            <a:off x="2017295" y="4521199"/>
            <a:ext cx="736600" cy="2044700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Up-Down Arrow 4">
            <a:hlinkClick r:id="rId3" action="ppaction://hlinksldjump"/>
          </p:cNvPr>
          <p:cNvSpPr/>
          <p:nvPr/>
        </p:nvSpPr>
        <p:spPr>
          <a:xfrm>
            <a:off x="5727700" y="4518061"/>
            <a:ext cx="736600" cy="2044700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Up-Down Arrow 6">
            <a:hlinkClick r:id="rId4" action="ppaction://hlinksldjump"/>
          </p:cNvPr>
          <p:cNvSpPr/>
          <p:nvPr/>
        </p:nvSpPr>
        <p:spPr>
          <a:xfrm rot="19597861">
            <a:off x="9429795" y="4518061"/>
            <a:ext cx="736600" cy="2044700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Left-Right Arrow 7">
            <a:hlinkClick r:id="rId5" action="ppaction://hlinksldjump"/>
          </p:cNvPr>
          <p:cNvSpPr/>
          <p:nvPr/>
        </p:nvSpPr>
        <p:spPr>
          <a:xfrm>
            <a:off x="580278" y="850900"/>
            <a:ext cx="2175622" cy="74930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637590" y="3509963"/>
            <a:ext cx="12192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/>
              <a:t>6</a:t>
            </a:r>
            <a:endParaRPr lang="en-US" sz="6600" dirty="0"/>
          </a:p>
        </p:txBody>
      </p:sp>
      <p:sp>
        <p:nvSpPr>
          <p:cNvPr id="11" name="TextBox 10"/>
          <p:cNvSpPr txBox="1"/>
          <p:nvPr/>
        </p:nvSpPr>
        <p:spPr>
          <a:xfrm>
            <a:off x="5799934" y="3460014"/>
            <a:ext cx="12192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/>
              <a:t>7</a:t>
            </a:r>
            <a:endParaRPr lang="en-US" sz="6600" dirty="0"/>
          </a:p>
        </p:txBody>
      </p:sp>
      <p:sp>
        <p:nvSpPr>
          <p:cNvPr id="12" name="TextBox 11"/>
          <p:cNvSpPr txBox="1"/>
          <p:nvPr/>
        </p:nvSpPr>
        <p:spPr>
          <a:xfrm>
            <a:off x="8962278" y="3460014"/>
            <a:ext cx="12192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/>
              <a:t>8</a:t>
            </a:r>
            <a:endParaRPr lang="en-US" sz="6600" dirty="0"/>
          </a:p>
        </p:txBody>
      </p:sp>
      <p:sp>
        <p:nvSpPr>
          <p:cNvPr id="13" name="TextBox 12"/>
          <p:cNvSpPr txBox="1"/>
          <p:nvPr/>
        </p:nvSpPr>
        <p:spPr>
          <a:xfrm>
            <a:off x="2755900" y="671552"/>
            <a:ext cx="12192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/>
              <a:t>1</a:t>
            </a: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14427048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Slide 6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Return to Slide 5</a:t>
            </a:r>
            <a:endParaRPr lang="en-US" dirty="0"/>
          </a:p>
        </p:txBody>
      </p:sp>
      <p:sp>
        <p:nvSpPr>
          <p:cNvPr id="4" name="Up-Down Arrow 3">
            <a:hlinkClick r:id="rId2" action="ppaction://hlinksldjump"/>
          </p:cNvPr>
          <p:cNvSpPr/>
          <p:nvPr/>
        </p:nvSpPr>
        <p:spPr>
          <a:xfrm>
            <a:off x="5822950" y="457200"/>
            <a:ext cx="546100" cy="1587500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4407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Slide 7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Return to slide 5</a:t>
            </a:r>
            <a:endParaRPr lang="en-US" dirty="0"/>
          </a:p>
        </p:txBody>
      </p:sp>
      <p:sp>
        <p:nvSpPr>
          <p:cNvPr id="4" name="Up-Down Arrow 3">
            <a:hlinkClick r:id="rId2" action="ppaction://hlinksldjump"/>
          </p:cNvPr>
          <p:cNvSpPr/>
          <p:nvPr/>
        </p:nvSpPr>
        <p:spPr>
          <a:xfrm>
            <a:off x="5822950" y="457200"/>
            <a:ext cx="546100" cy="1587500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37901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Slide 8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Return to </a:t>
            </a:r>
            <a:r>
              <a:rPr lang="en-US" smtClean="0"/>
              <a:t>slide 5</a:t>
            </a:r>
            <a:endParaRPr lang="en-US" dirty="0" smtClean="0"/>
          </a:p>
        </p:txBody>
      </p:sp>
      <p:sp>
        <p:nvSpPr>
          <p:cNvPr id="4" name="Up-Down Arrow 3">
            <a:hlinkClick r:id="rId2" action="ppaction://hlinksldjump"/>
          </p:cNvPr>
          <p:cNvSpPr/>
          <p:nvPr/>
        </p:nvSpPr>
        <p:spPr>
          <a:xfrm>
            <a:off x="5822950" y="457200"/>
            <a:ext cx="546100" cy="1587500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7015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48</Words>
  <Application>Microsoft Office PowerPoint</Application>
  <PresentationFormat>Widescreen</PresentationFormat>
  <Paragraphs>22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Treantafellou, Kosta</dc:creator>
  <cp:lastModifiedBy>Treantafellou, Kosta</cp:lastModifiedBy>
  <cp:revision>2</cp:revision>
  <dcterms:created xsi:type="dcterms:W3CDTF">2017-01-18T01:21:52Z</dcterms:created>
  <dcterms:modified xsi:type="dcterms:W3CDTF">2017-01-18T01:37:16Z</dcterms:modified>
</cp:coreProperties>
</file>