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9" r:id="rId2"/>
    <p:sldId id="277" r:id="rId3"/>
    <p:sldId id="257" r:id="rId4"/>
    <p:sldId id="256" r:id="rId5"/>
    <p:sldId id="278" r:id="rId6"/>
    <p:sldId id="259" r:id="rId7"/>
    <p:sldId id="258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12192000" cy="6858000"/>
  <p:notesSz cx="6858000" cy="9144000"/>
  <p:embeddedFontLst>
    <p:embeddedFont>
      <p:font typeface="Calibri Light" panose="020F0302020204030204" pitchFamily="34" charset="0"/>
      <p:regular r:id="rId26"/>
      <p: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Textile" panose="00000400000000000000" pitchFamily="2" charset="0"/>
      <p:regular r:id="rId32"/>
    </p:embeddedFont>
    <p:embeddedFont>
      <p:font typeface="Comic Sans MS" panose="030F0702030302020204" pitchFamily="66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00"/>
    <a:srgbClr val="E5E5E5"/>
    <a:srgbClr val="7F7F7F"/>
    <a:srgbClr val="BFA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00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36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16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65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576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44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853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748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775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43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A414A-4A9B-4EBC-9545-019540472A6C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28595-8D3A-465F-ABAC-C87088DDE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3.xml"/><Relationship Id="rId3" Type="http://schemas.openxmlformats.org/officeDocument/2006/relationships/slide" Target="slide13.xml"/><Relationship Id="rId7" Type="http://schemas.openxmlformats.org/officeDocument/2006/relationships/slide" Target="slide17.xml"/><Relationship Id="rId12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5" Type="http://schemas.openxmlformats.org/officeDocument/2006/relationships/slide" Target="slide15.xml"/><Relationship Id="rId15" Type="http://schemas.openxmlformats.org/officeDocument/2006/relationships/slide" Target="slide10.xml"/><Relationship Id="rId10" Type="http://schemas.openxmlformats.org/officeDocument/2006/relationships/slide" Target="slide20.xml"/><Relationship Id="rId4" Type="http://schemas.openxmlformats.org/officeDocument/2006/relationships/slide" Target="slide14.xml"/><Relationship Id="rId9" Type="http://schemas.openxmlformats.org/officeDocument/2006/relationships/slide" Target="slide19.xml"/><Relationship Id="rId14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5309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extile" panose="00000400000000000000" pitchFamily="2" charset="0"/>
              </a:rPr>
              <a:t>An Intro to: It’s Always Sunny in Philadelphia</a:t>
            </a:r>
            <a:endParaRPr lang="en-US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08424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Textile" panose="00000400000000000000" pitchFamily="2" charset="0"/>
              </a:rPr>
              <a:t>By Kosta Treantafellou</a:t>
            </a:r>
            <a:endParaRPr lang="en-US" sz="3600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sp>
        <p:nvSpPr>
          <p:cNvPr id="4" name="Lightning Bolt 3">
            <a:hlinkClick r:id="rId2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2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extile" panose="00000400000000000000" pitchFamily="2" charset="0"/>
              </a:rPr>
              <a:t>Starring: Danny DeVito</a:t>
            </a:r>
            <a:endParaRPr lang="en-US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5" t="16428" r="42633" b="17382"/>
          <a:stretch/>
        </p:blipFill>
        <p:spPr>
          <a:xfrm>
            <a:off x="1427583" y="1453242"/>
            <a:ext cx="3389346" cy="5087477"/>
          </a:xfrm>
          <a:prstGeom prst="rect">
            <a:avLst/>
          </a:prstGeom>
        </p:spPr>
      </p:pic>
      <p:sp>
        <p:nvSpPr>
          <p:cNvPr id="13" name="Action Button: Home 12">
            <a:hlinkClick r:id="rId3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ightning Bolt 14">
            <a:hlinkClick r:id="rId4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ightning Bolt 15">
            <a:hlinkClick r:id="rId5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096000" y="1704987"/>
            <a:ext cx="5407572" cy="4583988"/>
          </a:xfrm>
          <a:prstGeom prst="rect">
            <a:avLst/>
          </a:prstGeom>
          <a:noFill/>
          <a:ln>
            <a:solidFill>
              <a:srgbClr val="FFE1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20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extile" panose="00000400000000000000" pitchFamily="2" charset="0"/>
              </a:rPr>
              <a:t>Season 7 Episode Guide</a:t>
            </a:r>
            <a:endParaRPr lang="en-US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numCol="2" spcCol="3657600">
            <a:normAutofit/>
          </a:bodyPr>
          <a:lstStyle/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2" action="ppaction://hlinksldjump"/>
              </a:rPr>
              <a:t>Episode 1</a:t>
            </a:r>
            <a:endParaRPr lang="en-US" sz="3200" dirty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3" action="ppaction://hlinksldjump"/>
              </a:rPr>
              <a:t>Episode 2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4" action="ppaction://hlinksldjump"/>
              </a:rPr>
              <a:t>Episode 3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5" action="ppaction://hlinksldjump"/>
              </a:rPr>
              <a:t>Episode 4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6" action="ppaction://hlinksldjump"/>
              </a:rPr>
              <a:t>Episode 5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7" action="ppaction://hlinksldjump"/>
              </a:rPr>
              <a:t>Episode 6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8" action="ppaction://hlinksldjump"/>
              </a:rPr>
              <a:t>Episode 7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9" action="ppaction://hlinksldjump"/>
              </a:rPr>
              <a:t>Episode 8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10" action="ppaction://hlinksldjump"/>
              </a:rPr>
              <a:t>Episode 9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11" action="ppaction://hlinksldjump"/>
              </a:rPr>
              <a:t>Episode 10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12" action="ppaction://hlinksldjump"/>
              </a:rPr>
              <a:t>Episode 11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13" action="ppaction://hlinksldjump"/>
              </a:rPr>
              <a:t>Episode 12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sz="3200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14" action="ppaction://hlinksldjump"/>
              </a:rPr>
              <a:t>Episode 13</a:t>
            </a:r>
            <a:endParaRPr lang="en-US" sz="3200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15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ightning Bolt 7">
            <a:hlinkClick r:id="rId2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34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Textile" panose="00000400000000000000" pitchFamily="2" charset="0"/>
              </a:rPr>
              <a:t>“Frank's </a:t>
            </a:r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Pretty Woman"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2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"The Gang Goes to the Jersey Shore"</a:t>
            </a:r>
          </a:p>
        </p:txBody>
      </p:sp>
      <p:sp>
        <p:nvSpPr>
          <p:cNvPr id="10" name="Lightning Bolt 9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ightning Bolt 10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Home 12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83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"Frank Reynolds’ Little Beauties"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Home 8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5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"Sweet Dee Gets Audited"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"Frank's </a:t>
            </a:r>
            <a:r>
              <a:rPr lang="en-US" sz="4000" dirty="0" smtClean="0">
                <a:solidFill>
                  <a:schemeClr val="bg1"/>
                </a:solidFill>
                <a:latin typeface="Textile" panose="00000400000000000000" pitchFamily="2" charset="0"/>
              </a:rPr>
              <a:t>Brother</a:t>
            </a:r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56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"The Storm of the Century"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Lightning Bolt 6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ightning Bolt 7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Home 8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60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</a:t>
            </a:r>
            <a:r>
              <a:rPr lang="en-US" sz="4000" dirty="0" err="1">
                <a:solidFill>
                  <a:schemeClr val="bg1"/>
                </a:solidFill>
                <a:latin typeface="Textile" panose="00000400000000000000" pitchFamily="2" charset="0"/>
              </a:rPr>
              <a:t>Chardee</a:t>
            </a:r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extile" panose="00000400000000000000" pitchFamily="2" charset="0"/>
              </a:rPr>
              <a:t>MacDennis</a:t>
            </a:r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: The Game of Games"</a:t>
            </a:r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9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"The ANTI-Social Network"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2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extile" panose="00000400000000000000" pitchFamily="2" charset="0"/>
              </a:rPr>
              <a:t>Project Navigation</a:t>
            </a:r>
            <a:endParaRPr lang="en-US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4203727"/>
            <a:ext cx="5791200" cy="4196442"/>
          </a:xfrm>
        </p:spPr>
        <p:txBody>
          <a:bodyPr numCol="2" spcCol="1828800">
            <a:normAutofit/>
          </a:bodyPr>
          <a:lstStyle/>
          <a:p>
            <a:pPr lvl="1"/>
            <a:endParaRPr lang="en-US" sz="1800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1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2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</a:t>
            </a:r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3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4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5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6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7</a:t>
            </a:r>
          </a:p>
          <a:p>
            <a:pPr marL="457200" lvl="1" indent="0">
              <a:buNone/>
            </a:pPr>
            <a:endParaRPr lang="en-US" sz="18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457200" lvl="1" indent="0">
              <a:buNone/>
            </a:pPr>
            <a:endParaRPr lang="en-US" sz="1800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457200" lvl="1" indent="0">
              <a:buNone/>
            </a:pPr>
            <a:endParaRPr lang="en-US" sz="18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457200" lvl="1" indent="0">
              <a:buNone/>
            </a:pPr>
            <a:endParaRPr lang="en-US" sz="1800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457200" lvl="1" indent="0">
              <a:buNone/>
            </a:pPr>
            <a:endParaRPr lang="en-US" sz="18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457200" lvl="1" indent="0">
              <a:buNone/>
            </a:pPr>
            <a:endParaRPr lang="en-US" sz="1800" dirty="0" smtClean="0">
              <a:solidFill>
                <a:schemeClr val="bg1"/>
              </a:solidFill>
              <a:latin typeface="Comic Sans MS" panose="030F0702030302020204" pitchFamily="66" charset="0"/>
              <a:hlinkClick r:id="rId2" action="ppaction://hlinksldjump"/>
            </a:endParaRP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8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9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10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11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12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Episode 13</a:t>
            </a:r>
          </a:p>
          <a:p>
            <a:pPr lvl="1"/>
            <a:endParaRPr lang="en-US" sz="1800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90600" y="1978024"/>
            <a:ext cx="4582886" cy="18102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chemeClr val="bg1"/>
                </a:solidFill>
                <a:latin typeface="Comic Sans MS" panose="030F0702030302020204" pitchFamily="66" charset="0"/>
                <a:hlinkClick r:id="rId3" action="ppaction://hlinksldjump"/>
              </a:rPr>
              <a:t>Character Background</a:t>
            </a:r>
            <a:endParaRPr lang="en-US" sz="2400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Charlie Kelly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Dennis Reynolds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Ronald “Mac” McDonald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Deandra “Sweet Dee” Reynolds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Frank Reynolds</a:t>
            </a:r>
            <a:endParaRPr lang="en-US" sz="18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33185" y="3788229"/>
            <a:ext cx="1438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omic Sans MS" panose="030F0702030302020204" pitchFamily="66" charset="0"/>
                <a:hlinkClick r:id="rId4" action="ppaction://hlinksldjump"/>
              </a:rPr>
              <a:t>Episodes</a:t>
            </a:r>
            <a:endParaRPr lang="en-US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lang="en-US" sz="2400" dirty="0"/>
          </a:p>
        </p:txBody>
      </p:sp>
      <p:sp>
        <p:nvSpPr>
          <p:cNvPr id="8" name="Lightning Bolt 7">
            <a:hlinkClick r:id="rId5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ightning Bolt 8">
            <a:hlinkClick r:id="rId6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01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"The Gang Gets Trapped"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29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"How Mac Got Fat"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40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"Thunder Gun Express"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0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"The High School Reunion"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Lightning Bolt 5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4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4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ction Button: Home 7">
            <a:hlinkClick r:id="rId2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extile" panose="00000400000000000000" pitchFamily="2" charset="0"/>
              </a:rPr>
              <a:t>"The High School Reunion Part 2: The Gang's Revenge"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Lightning Bolt 5">
            <a:hlinkClick r:id="rId3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/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21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2042319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Textile" panose="00000400000000000000" pitchFamily="2" charset="0"/>
              </a:rPr>
              <a:t>“Project 2: Electric </a:t>
            </a:r>
            <a:r>
              <a:rPr lang="en-US" sz="5400" dirty="0" err="1" smtClean="0">
                <a:solidFill>
                  <a:schemeClr val="bg1"/>
                </a:solidFill>
                <a:latin typeface="Textile" panose="00000400000000000000" pitchFamily="2" charset="0"/>
              </a:rPr>
              <a:t>Boogaloo</a:t>
            </a:r>
            <a:r>
              <a:rPr lang="en-US" sz="5400" dirty="0" smtClean="0">
                <a:solidFill>
                  <a:schemeClr val="bg1"/>
                </a:solidFill>
                <a:latin typeface="Textile" panose="00000400000000000000" pitchFamily="2" charset="0"/>
              </a:rPr>
              <a:t>”</a:t>
            </a:r>
            <a:endParaRPr lang="en-US" sz="5400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ightning Bolt 8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ightning Bolt 9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42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2319"/>
            <a:ext cx="9144000" cy="2387600"/>
          </a:xfrm>
        </p:spPr>
        <p:txBody>
          <a:bodyPr>
            <a:normAutofit/>
          </a:bodyPr>
          <a:lstStyle/>
          <a:p>
            <a:r>
              <a:rPr lang="en-US" sz="6600" dirty="0" smtClean="0">
                <a:ln w="19050">
                  <a:noFill/>
                </a:ln>
                <a:solidFill>
                  <a:schemeClr val="bg1"/>
                </a:solidFill>
                <a:latin typeface="Textile" panose="00000400000000000000" pitchFamily="2" charset="0"/>
              </a:rPr>
              <a:t>It’s Always Sunny </a:t>
            </a:r>
            <a:br>
              <a:rPr lang="en-US" sz="6600" dirty="0" smtClean="0">
                <a:ln w="19050">
                  <a:noFill/>
                </a:ln>
                <a:solidFill>
                  <a:schemeClr val="bg1"/>
                </a:solidFill>
                <a:latin typeface="Textile" panose="00000400000000000000" pitchFamily="2" charset="0"/>
              </a:rPr>
            </a:br>
            <a:r>
              <a:rPr lang="en-US" sz="6600" dirty="0" smtClean="0">
                <a:ln w="19050">
                  <a:noFill/>
                </a:ln>
                <a:solidFill>
                  <a:schemeClr val="bg1"/>
                </a:solidFill>
                <a:latin typeface="Textile" panose="00000400000000000000" pitchFamily="2" charset="0"/>
              </a:rPr>
              <a:t>in Philadelphia</a:t>
            </a:r>
            <a:endParaRPr lang="en-US" sz="6600" dirty="0">
              <a:ln w="19050">
                <a:noFill/>
              </a:ln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2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ightning Bolt 7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5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extile" panose="00000400000000000000" pitchFamily="2" charset="0"/>
              </a:rPr>
              <a:t>Character Background Guide</a:t>
            </a:r>
            <a:endParaRPr lang="en-US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2" action="ppaction://hlinksldjump"/>
              </a:rPr>
              <a:t>Charlie Kelly</a:t>
            </a:r>
            <a:endParaRPr lang="en-US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3" action="ppaction://hlinksldjump"/>
              </a:rPr>
              <a:t>Dennis Reynolds</a:t>
            </a:r>
            <a:endParaRPr lang="en-US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4" action="ppaction://hlinksldjump"/>
              </a:rPr>
              <a:t>Ronald “Mac” McDonald</a:t>
            </a:r>
            <a:endParaRPr lang="en-US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5" action="ppaction://hlinksldjump"/>
              </a:rPr>
              <a:t>Deandra “Sweet Dee” Reynolds</a:t>
            </a:r>
            <a:endParaRPr lang="en-US" dirty="0" smtClean="0">
              <a:solidFill>
                <a:srgbClr val="FFE100"/>
              </a:solidFill>
              <a:latin typeface="Comic Sans MS" panose="030F0702030302020204" pitchFamily="66" charset="0"/>
            </a:endParaRPr>
          </a:p>
          <a:p>
            <a:r>
              <a:rPr lang="en-US" dirty="0" smtClean="0">
                <a:solidFill>
                  <a:srgbClr val="FFE100"/>
                </a:solidFill>
                <a:latin typeface="Comic Sans MS" panose="030F0702030302020204" pitchFamily="66" charset="0"/>
                <a:hlinkClick r:id="rId6" action="ppaction://hlinksldjump"/>
              </a:rPr>
              <a:t>Frank Reynolds</a:t>
            </a:r>
            <a:endParaRPr lang="en-US" dirty="0">
              <a:solidFill>
                <a:srgbClr val="FFE1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7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ightning Bolt 7">
            <a:hlinkClick r:id="rId2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30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n w="19050">
                  <a:noFill/>
                </a:ln>
                <a:solidFill>
                  <a:schemeClr val="bg1"/>
                </a:solidFill>
                <a:latin typeface="Textile" panose="00000400000000000000" pitchFamily="2" charset="0"/>
              </a:rPr>
              <a:t>Starring: Charlie Day</a:t>
            </a:r>
            <a:endParaRPr lang="en-US" dirty="0">
              <a:ln w="19050">
                <a:noFill/>
              </a:ln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582" y="1453243"/>
            <a:ext cx="3389346" cy="50874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96000" y="1704987"/>
            <a:ext cx="5407572" cy="4583988"/>
          </a:xfrm>
          <a:prstGeom prst="rect">
            <a:avLst/>
          </a:prstGeom>
          <a:noFill/>
          <a:ln>
            <a:solidFill>
              <a:srgbClr val="FFE1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Lightning Bolt 14">
            <a:hlinkClick r:id="rId3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ightning Bolt 15">
            <a:hlinkClick r:id="rId4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ction Button: Home 17">
            <a:hlinkClick r:id="rId3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56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extile" panose="00000400000000000000" pitchFamily="2" charset="0"/>
              </a:rPr>
              <a:t>Starring: Glenn </a:t>
            </a:r>
            <a:r>
              <a:rPr lang="en-US" dirty="0" err="1" smtClean="0">
                <a:solidFill>
                  <a:schemeClr val="bg1"/>
                </a:solidFill>
                <a:latin typeface="Textile" panose="00000400000000000000" pitchFamily="2" charset="0"/>
              </a:rPr>
              <a:t>Howerton</a:t>
            </a:r>
            <a:endParaRPr lang="en-US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0" t="16727" r="23646" b="20611"/>
          <a:stretch/>
        </p:blipFill>
        <p:spPr>
          <a:xfrm>
            <a:off x="1427583" y="1453242"/>
            <a:ext cx="3389346" cy="5087477"/>
          </a:xfrm>
        </p:spPr>
      </p:pic>
      <p:sp>
        <p:nvSpPr>
          <p:cNvPr id="7" name="TextBox 6"/>
          <p:cNvSpPr txBox="1"/>
          <p:nvPr/>
        </p:nvSpPr>
        <p:spPr>
          <a:xfrm>
            <a:off x="6096000" y="1704987"/>
            <a:ext cx="5407572" cy="4583988"/>
          </a:xfrm>
          <a:prstGeom prst="rect">
            <a:avLst/>
          </a:prstGeom>
          <a:noFill/>
          <a:ln>
            <a:solidFill>
              <a:srgbClr val="FFE1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Lightning Bolt 11">
            <a:hlinkClick r:id="rId3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ghtning Bolt 12">
            <a:hlinkClick r:id="rId4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Home 13">
            <a:hlinkClick r:id="rId5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54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extile" panose="00000400000000000000" pitchFamily="2" charset="0"/>
              </a:rPr>
              <a:t>Starring: Rob </a:t>
            </a:r>
            <a:r>
              <a:rPr lang="en-US" dirty="0" err="1" smtClean="0">
                <a:solidFill>
                  <a:schemeClr val="bg1"/>
                </a:solidFill>
                <a:latin typeface="Textile" panose="00000400000000000000" pitchFamily="2" charset="0"/>
              </a:rPr>
              <a:t>McElhenney</a:t>
            </a:r>
            <a:endParaRPr lang="en-US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3" t="14284" r="46622" b="16662"/>
          <a:stretch/>
        </p:blipFill>
        <p:spPr>
          <a:xfrm>
            <a:off x="1427583" y="1453242"/>
            <a:ext cx="3389346" cy="5087477"/>
          </a:xfrm>
        </p:spPr>
      </p:pic>
      <p:sp>
        <p:nvSpPr>
          <p:cNvPr id="8" name="TextBox 7"/>
          <p:cNvSpPr txBox="1"/>
          <p:nvPr/>
        </p:nvSpPr>
        <p:spPr>
          <a:xfrm>
            <a:off x="6096000" y="1704987"/>
            <a:ext cx="5407572" cy="4583988"/>
          </a:xfrm>
          <a:prstGeom prst="rect">
            <a:avLst/>
          </a:prstGeom>
          <a:noFill/>
          <a:ln>
            <a:solidFill>
              <a:srgbClr val="FFE1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Lightning Bolt 11">
            <a:hlinkClick r:id="rId3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ghtning Bolt 12">
            <a:hlinkClick r:id="rId4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Home 13">
            <a:hlinkClick r:id="rId5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1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extile" panose="00000400000000000000" pitchFamily="2" charset="0"/>
              </a:rPr>
              <a:t>Starring: Kaitlin Olson</a:t>
            </a:r>
            <a:endParaRPr lang="en-US" dirty="0">
              <a:solidFill>
                <a:schemeClr val="bg1"/>
              </a:solidFill>
              <a:latin typeface="Textile" panose="00000400000000000000" pitchFamily="2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54" t="14884" r="10263" b="18519"/>
          <a:stretch/>
        </p:blipFill>
        <p:spPr>
          <a:xfrm>
            <a:off x="1427581" y="1453243"/>
            <a:ext cx="3389347" cy="5087477"/>
          </a:xfrm>
        </p:spPr>
      </p:pic>
      <p:sp>
        <p:nvSpPr>
          <p:cNvPr id="7" name="TextBox 6"/>
          <p:cNvSpPr txBox="1"/>
          <p:nvPr/>
        </p:nvSpPr>
        <p:spPr>
          <a:xfrm>
            <a:off x="6096000" y="1704987"/>
            <a:ext cx="5407572" cy="4583988"/>
          </a:xfrm>
          <a:prstGeom prst="rect">
            <a:avLst/>
          </a:prstGeom>
          <a:noFill/>
          <a:ln>
            <a:solidFill>
              <a:srgbClr val="FFE1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Lightning Bolt 8">
            <a:hlinkClick r:id="rId3" action="ppaction://hlinksldjump"/>
          </p:cNvPr>
          <p:cNvSpPr/>
          <p:nvPr/>
        </p:nvSpPr>
        <p:spPr>
          <a:xfrm>
            <a:off x="11046372" y="5846074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ightning Bolt 9">
            <a:hlinkClick r:id="rId4" action="ppaction://hlinksldjump"/>
          </p:cNvPr>
          <p:cNvSpPr/>
          <p:nvPr/>
        </p:nvSpPr>
        <p:spPr>
          <a:xfrm flipH="1">
            <a:off x="148509" y="5831775"/>
            <a:ext cx="914400" cy="914400"/>
          </a:xfrm>
          <a:prstGeom prst="lightningBolt">
            <a:avLst/>
          </a:prstGeom>
          <a:solidFill>
            <a:srgbClr val="FFE1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Home 11">
            <a:hlinkClick r:id="rId5" action="ppaction://hlinksldjump" highlightClick="1"/>
          </p:cNvPr>
          <p:cNvSpPr/>
          <p:nvPr/>
        </p:nvSpPr>
        <p:spPr>
          <a:xfrm>
            <a:off x="636814" y="506186"/>
            <a:ext cx="777240" cy="777240"/>
          </a:xfrm>
          <a:prstGeom prst="actionButtonHome">
            <a:avLst/>
          </a:prstGeom>
          <a:gradFill>
            <a:gsLst>
              <a:gs pos="27000">
                <a:srgbClr val="FFE100"/>
              </a:gs>
              <a:gs pos="100000">
                <a:schemeClr val="tx1"/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E100"/>
      </a:hlink>
      <a:folHlink>
        <a:srgbClr val="7F7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227</Words>
  <Application>Microsoft Office PowerPoint</Application>
  <PresentationFormat>Widescreen</PresentationFormat>
  <Paragraphs>70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 Light</vt:lpstr>
      <vt:lpstr>Calibri</vt:lpstr>
      <vt:lpstr>Textile</vt:lpstr>
      <vt:lpstr>Comic Sans MS</vt:lpstr>
      <vt:lpstr>Office Theme</vt:lpstr>
      <vt:lpstr>An Intro to: It’s Always Sunny in Philadelphia</vt:lpstr>
      <vt:lpstr>Project Navigation</vt:lpstr>
      <vt:lpstr>“Project 2: Electric Boogaloo”</vt:lpstr>
      <vt:lpstr>It’s Always Sunny  in Philadelphia</vt:lpstr>
      <vt:lpstr>Character Background Guide</vt:lpstr>
      <vt:lpstr>Starring: Charlie Day</vt:lpstr>
      <vt:lpstr>Starring: Glenn Howerton</vt:lpstr>
      <vt:lpstr>Starring: Rob McElhenney</vt:lpstr>
      <vt:lpstr>Starring: Kaitlin Olson</vt:lpstr>
      <vt:lpstr>Starring: Danny DeVito</vt:lpstr>
      <vt:lpstr>Season 7 Episode Guide</vt:lpstr>
      <vt:lpstr>“Frank's Pretty Woman"</vt:lpstr>
      <vt:lpstr>"The Gang Goes to the Jersey Shore"</vt:lpstr>
      <vt:lpstr>"Frank Reynolds’ Little Beauties"</vt:lpstr>
      <vt:lpstr>"Sweet Dee Gets Audited"</vt:lpstr>
      <vt:lpstr>"Frank's Brother"</vt:lpstr>
      <vt:lpstr>"The Storm of the Century"</vt:lpstr>
      <vt:lpstr>"Chardee MacDennis: The Game of Games"</vt:lpstr>
      <vt:lpstr>"The ANTI-Social Network"</vt:lpstr>
      <vt:lpstr>"The Gang Gets Trapped"</vt:lpstr>
      <vt:lpstr>"How Mac Got Fat"</vt:lpstr>
      <vt:lpstr>"Thunder Gun Express"</vt:lpstr>
      <vt:lpstr>"The High School Reunion"</vt:lpstr>
      <vt:lpstr>"The High School Reunion Part 2: The Gang's Revenge"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It’s Always Sunny in Philadelphia</dc:title>
  <dc:creator>Treantafellou, Kosta</dc:creator>
  <cp:lastModifiedBy>Treantafellou, Kosta</cp:lastModifiedBy>
  <cp:revision>20</cp:revision>
  <dcterms:created xsi:type="dcterms:W3CDTF">2017-04-18T21:35:07Z</dcterms:created>
  <dcterms:modified xsi:type="dcterms:W3CDTF">2017-04-19T00:54:54Z</dcterms:modified>
</cp:coreProperties>
</file>