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sldIdLst>
    <p:sldId id="264" r:id="rId2"/>
    <p:sldId id="267" r:id="rId3"/>
    <p:sldId id="265" r:id="rId4"/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339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23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3481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29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39300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879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025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900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34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237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59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774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889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898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747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987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6B04C-B5C3-4597-AC9E-DF336A7459A1}" type="datetimeFigureOut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8EEF465-EA1E-4C80-8A04-1500357557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71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slide" Target="slide2.xml"/><Relationship Id="rId7" Type="http://schemas.openxmlformats.org/officeDocument/2006/relationships/image" Target="../media/image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slide" Target="slide6.xml"/><Relationship Id="rId7" Type="http://schemas.openxmlformats.org/officeDocument/2006/relationships/image" Target="../media/image8.jp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8ZM3jvlvgVw" TargetMode="External"/><Relationship Id="rId5" Type="http://schemas.openxmlformats.org/officeDocument/2006/relationships/hyperlink" Target="https://www.youtube.com/embed/8ZM3jvlvgVw" TargetMode="Externa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embed/8ZM3jvlvgVw" TargetMode="External"/><Relationship Id="rId3" Type="http://schemas.openxmlformats.org/officeDocument/2006/relationships/hyperlink" Target="http://maxpixel.freegreatpicture.com/2012-Official-Portrait-Barack-Obama-1129156" TargetMode="External"/><Relationship Id="rId7" Type="http://schemas.openxmlformats.org/officeDocument/2006/relationships/hyperlink" Target="http://keepvidi.net/n5riyajbsq0" TargetMode="External"/><Relationship Id="rId12" Type="http://schemas.openxmlformats.org/officeDocument/2006/relationships/hyperlink" Target="https://www.google.com/search?q=who+built+chicago&amp;rlz=1C1CHBF_enUS693US694&amp;espv=2&amp;source=lnms&amp;tbm=isch&amp;sa=X&amp;ved=0ahUKEwis5K-WqtfSAhWKsFQKHSpCDu8Q_AUICSgE&amp;biw=1366&amp;bih=613#tbm=isch&amp;q=+Jean+Baptiste+Point+du+Sable&amp;*&amp;imgrc=6UEDgXCHf8jkjM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n.wikipedia.org/wiki/Haitian_Americans#/media/File:WEB_DuBois_1918.jpg" TargetMode="External"/><Relationship Id="rId11" Type="http://schemas.openxmlformats.org/officeDocument/2006/relationships/hyperlink" Target="http://maxpixel.freegreatpicture.com/Clouds-Red-Sunset-Tree-Sky-Beautiful-Orange-76893" TargetMode="External"/><Relationship Id="rId5" Type="http://schemas.openxmlformats.org/officeDocument/2006/relationships/hyperlink" Target="http://maxpixel.freegreatpicture.com/John-Kennedy-35th-President-Usa-Caroline-Kennedy-398216" TargetMode="External"/><Relationship Id="rId10" Type="http://schemas.openxmlformats.org/officeDocument/2006/relationships/hyperlink" Target="http://maxpixel.freegreatpicture.com/Sunset-Water-Mirroring-Sun-Setting-Lake-75967" TargetMode="External"/><Relationship Id="rId4" Type="http://schemas.openxmlformats.org/officeDocument/2006/relationships/hyperlink" Target="http://maxpixel.freegreatpicture.com/United-States-America-President-Usa-Bill-Clinton-58050" TargetMode="External"/><Relationship Id="rId9" Type="http://schemas.openxmlformats.org/officeDocument/2006/relationships/hyperlink" Target="https://en.wikipedia.org/wiki/Alix_Pasque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hlinkClick r:id="rId2" action="ppaction://hlinksldjump"/>
              </a:rPr>
              <a:t>Protector of the galaxy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5" y="1685098"/>
            <a:ext cx="10515600" cy="435133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Slide 2</a:t>
            </a:r>
            <a:r>
              <a:rPr lang="en-US" dirty="0"/>
              <a:t>			       </a:t>
            </a:r>
            <a:r>
              <a:rPr lang="en-US" dirty="0">
                <a:hlinkClick r:id="rId4" action="ppaction://hlinksldjump"/>
              </a:rPr>
              <a:t>Slide 3</a:t>
            </a:r>
            <a:r>
              <a:rPr lang="en-US" dirty="0"/>
              <a:t>			         </a:t>
            </a:r>
            <a:r>
              <a:rPr lang="en-US" dirty="0">
                <a:hlinkClick r:id="rId5" action="ppaction://hlinksldjump"/>
              </a:rPr>
              <a:t>Slide 4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43" y="2804701"/>
            <a:ext cx="2738512" cy="34203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828" y="2804701"/>
            <a:ext cx="2724124" cy="343738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671" y="2805310"/>
            <a:ext cx="2748141" cy="34373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52383" y="240268"/>
            <a:ext cx="179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GARRY OVIDE</a:t>
            </a:r>
          </a:p>
        </p:txBody>
      </p:sp>
    </p:spTree>
    <p:extLst>
      <p:ext uri="{BB962C8B-B14F-4D97-AF65-F5344CB8AC3E}">
        <p14:creationId xmlns:p14="http://schemas.microsoft.com/office/powerpoint/2010/main" val="361464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1000">
        <p:wipe/>
      </p:transition>
    </mc:Choice>
    <mc:Fallback xmlns="">
      <p:transition advTm="1000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hlinkClick r:id="rId2" action="ppaction://hlinksldjump"/>
              </a:rPr>
              <a:t>Lorem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omnium </a:t>
            </a:r>
            <a:r>
              <a:rPr lang="en-US" dirty="0" err="1"/>
              <a:t>ceteros</a:t>
            </a:r>
            <a:r>
              <a:rPr lang="en-US" dirty="0"/>
              <a:t> </a:t>
            </a:r>
            <a:r>
              <a:rPr lang="en-US" dirty="0" err="1"/>
              <a:t>deleniti</a:t>
            </a:r>
            <a:r>
              <a:rPr lang="en-US" dirty="0"/>
              <a:t>. </a:t>
            </a:r>
            <a:r>
              <a:rPr lang="en-US" dirty="0" err="1"/>
              <a:t>Mea</a:t>
            </a:r>
            <a:r>
              <a:rPr lang="en-US" dirty="0"/>
              <a:t> commune </a:t>
            </a:r>
            <a:r>
              <a:rPr lang="en-US" dirty="0" err="1"/>
              <a:t>iudicabit</a:t>
            </a:r>
            <a:r>
              <a:rPr lang="en-US" dirty="0"/>
              <a:t> ne, </a:t>
            </a:r>
            <a:r>
              <a:rPr lang="en-US" dirty="0" err="1"/>
              <a:t>eius</a:t>
            </a:r>
            <a:r>
              <a:rPr lang="en-US" dirty="0"/>
              <a:t> </a:t>
            </a:r>
            <a:r>
              <a:rPr lang="en-US" dirty="0" err="1"/>
              <a:t>alterum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vim </a:t>
            </a:r>
            <a:r>
              <a:rPr lang="en-US" dirty="0" err="1"/>
              <a:t>eu</a:t>
            </a:r>
            <a:r>
              <a:rPr lang="en-US" dirty="0"/>
              <a:t>. An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omittantur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an qui </a:t>
            </a:r>
            <a:r>
              <a:rPr lang="en-US" dirty="0" err="1"/>
              <a:t>docendi</a:t>
            </a:r>
            <a:r>
              <a:rPr lang="en-US" dirty="0"/>
              <a:t> </a:t>
            </a:r>
            <a:r>
              <a:rPr lang="en-US" dirty="0" err="1"/>
              <a:t>efficiendi</a:t>
            </a:r>
            <a:r>
              <a:rPr lang="en-US" dirty="0"/>
              <a:t> </a:t>
            </a:r>
            <a:r>
              <a:rPr lang="en-US" dirty="0" err="1"/>
              <a:t>conclusionemque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vis alia </a:t>
            </a:r>
            <a:r>
              <a:rPr lang="en-US" dirty="0" err="1"/>
              <a:t>sonet</a:t>
            </a:r>
            <a:r>
              <a:rPr lang="en-US" dirty="0"/>
              <a:t> </a:t>
            </a:r>
            <a:r>
              <a:rPr lang="en-US" dirty="0" err="1"/>
              <a:t>perpetua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cum impetus </a:t>
            </a:r>
            <a:r>
              <a:rPr lang="en-US" dirty="0" err="1"/>
              <a:t>ocurreret</a:t>
            </a:r>
            <a:r>
              <a:rPr lang="en-US" dirty="0"/>
              <a:t>. Sit </a:t>
            </a:r>
            <a:r>
              <a:rPr lang="en-US" dirty="0" err="1"/>
              <a:t>nostro</a:t>
            </a:r>
            <a:r>
              <a:rPr lang="en-US" dirty="0"/>
              <a:t> </a:t>
            </a:r>
            <a:r>
              <a:rPr lang="en-US" dirty="0" err="1"/>
              <a:t>persecuti</a:t>
            </a:r>
            <a:r>
              <a:rPr lang="en-US" dirty="0"/>
              <a:t> ex,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recteque</a:t>
            </a:r>
            <a:r>
              <a:rPr lang="en-US" dirty="0"/>
              <a:t> </a:t>
            </a:r>
            <a:r>
              <a:rPr lang="en-US" dirty="0" err="1"/>
              <a:t>incorrupte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facete</a:t>
            </a:r>
            <a:r>
              <a:rPr lang="en-US" dirty="0"/>
              <a:t> </a:t>
            </a:r>
            <a:r>
              <a:rPr lang="en-US" dirty="0" err="1"/>
              <a:t>putant</a:t>
            </a:r>
            <a:r>
              <a:rPr lang="en-US" dirty="0"/>
              <a:t> sea, id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scripta</a:t>
            </a:r>
            <a:r>
              <a:rPr lang="en-US" dirty="0"/>
              <a:t> </a:t>
            </a:r>
            <a:r>
              <a:rPr lang="en-US" dirty="0" err="1"/>
              <a:t>feugait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movet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ea. Eu </a:t>
            </a:r>
            <a:r>
              <a:rPr lang="en-US" dirty="0" err="1"/>
              <a:t>harum</a:t>
            </a:r>
            <a:r>
              <a:rPr lang="en-US" dirty="0"/>
              <a:t> </a:t>
            </a:r>
            <a:r>
              <a:rPr lang="en-US" dirty="0" err="1"/>
              <a:t>viderer</a:t>
            </a:r>
            <a:r>
              <a:rPr lang="en-US" dirty="0"/>
              <a:t> has, </a:t>
            </a:r>
            <a:r>
              <a:rPr lang="en-US" dirty="0" err="1"/>
              <a:t>eum</a:t>
            </a:r>
            <a:r>
              <a:rPr lang="en-US" dirty="0"/>
              <a:t> at corpora </a:t>
            </a:r>
            <a:r>
              <a:rPr lang="en-US" dirty="0" err="1"/>
              <a:t>patrioque</a:t>
            </a:r>
            <a:r>
              <a:rPr lang="en-US" dirty="0"/>
              <a:t>. Duo </a:t>
            </a:r>
            <a:r>
              <a:rPr lang="en-US" dirty="0" err="1"/>
              <a:t>quaestio</a:t>
            </a:r>
            <a:r>
              <a:rPr lang="en-US" dirty="0"/>
              <a:t> </a:t>
            </a:r>
            <a:r>
              <a:rPr lang="en-US" dirty="0" err="1"/>
              <a:t>forensibus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mea</a:t>
            </a:r>
            <a:r>
              <a:rPr lang="en-US" dirty="0"/>
              <a:t> posse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expetendis</a:t>
            </a:r>
            <a:r>
              <a:rPr lang="en-US" dirty="0"/>
              <a:t>.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percipitur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ne,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iudicabit</a:t>
            </a:r>
            <a:r>
              <a:rPr lang="en-US" dirty="0"/>
              <a:t> his.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malis</a:t>
            </a:r>
            <a:r>
              <a:rPr lang="en-US" dirty="0"/>
              <a:t> </a:t>
            </a:r>
            <a:r>
              <a:rPr lang="en-US" dirty="0" err="1"/>
              <a:t>graeco</a:t>
            </a:r>
            <a:r>
              <a:rPr lang="en-US" dirty="0"/>
              <a:t> </a:t>
            </a:r>
            <a:r>
              <a:rPr lang="en-US" dirty="0" err="1"/>
              <a:t>verear</a:t>
            </a:r>
            <a:r>
              <a:rPr lang="en-US" dirty="0"/>
              <a:t> no, et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impedit</a:t>
            </a:r>
            <a:r>
              <a:rPr lang="en-US" dirty="0"/>
              <a:t>. Est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nusquam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, </a:t>
            </a:r>
            <a:r>
              <a:rPr lang="en-US" dirty="0" err="1"/>
              <a:t>unum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, </a:t>
            </a:r>
            <a:r>
              <a:rPr lang="en-US" dirty="0" err="1"/>
              <a:t>atqui</a:t>
            </a:r>
            <a:r>
              <a:rPr lang="en-US" dirty="0"/>
              <a:t> </a:t>
            </a:r>
            <a:r>
              <a:rPr lang="en-US" dirty="0" err="1"/>
              <a:t>malorum</a:t>
            </a:r>
            <a:r>
              <a:rPr lang="en-US" dirty="0"/>
              <a:t> </a:t>
            </a:r>
            <a:r>
              <a:rPr lang="en-US" dirty="0" err="1"/>
              <a:t>labores</a:t>
            </a:r>
            <a:r>
              <a:rPr lang="en-US" dirty="0"/>
              <a:t> </a:t>
            </a:r>
            <a:r>
              <a:rPr lang="en-US" dirty="0" err="1"/>
              <a:t>usu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. </a:t>
            </a:r>
            <a:r>
              <a:rPr lang="en-US" dirty="0" err="1"/>
              <a:t>Ullum</a:t>
            </a:r>
            <a:r>
              <a:rPr lang="en-US" dirty="0"/>
              <a:t> </a:t>
            </a:r>
            <a:r>
              <a:rPr lang="en-US" dirty="0" err="1"/>
              <a:t>timeam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pro ea.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06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hlinkClick r:id="rId2" action="ppaction://hlinksldjump"/>
              </a:rPr>
              <a:t>Cloud sunset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3336404762"/>
      </p:ext>
    </p:extLst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3923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hlinkClick r:id="rId4" action="ppaction://hlinksldjump"/>
              </a:rPr>
              <a:t>Iron Man Robot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480" y="2160588"/>
            <a:ext cx="2911077" cy="3881437"/>
          </a:xfrm>
        </p:spPr>
      </p:pic>
      <p:pic>
        <p:nvPicPr>
          <p:cNvPr id="11" name="Iron Man Them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7458.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45424" y="13446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95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hlinkClick r:id="rId2" action="ppaction://hlinksldjump"/>
              </a:rPr>
              <a:t>Haitian Descendant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Slide 6</a:t>
            </a:r>
            <a:r>
              <a:rPr lang="en-US" dirty="0"/>
              <a:t>                                             </a:t>
            </a:r>
            <a:r>
              <a:rPr lang="en-US" dirty="0">
                <a:hlinkClick r:id="rId4" action="ppaction://hlinksldjump"/>
              </a:rPr>
              <a:t>Slide 7</a:t>
            </a:r>
            <a:r>
              <a:rPr lang="en-US" dirty="0"/>
              <a:t> 			</a:t>
            </a:r>
            <a:r>
              <a:rPr lang="en-US" dirty="0">
                <a:hlinkClick r:id="rId5" action="ppaction://hlinksldjump"/>
              </a:rPr>
              <a:t>Slide 8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56" y="2483906"/>
            <a:ext cx="2895744" cy="37717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22" y="2495863"/>
            <a:ext cx="2904103" cy="37597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590" y="2500302"/>
            <a:ext cx="2904104" cy="375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0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Click="0">
        <p:randomBar dir="vert"/>
      </p:transition>
    </mc:Choice>
    <mc:Fallback xmlns="">
      <p:transition advClick="0">
        <p:randomBar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Sunset Water Mirroring Sun Setting Lake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94" y="2160588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val="3989714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hlinkClick r:id="rId3" action="ppaction://hlinksldjump"/>
              </a:rPr>
              <a:t>SNL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Jeff Sessions Gump Cold Open – SNL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7" name="8ZM3jvlvgVw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662017" y="2694834"/>
            <a:ext cx="4867965" cy="365097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93914" y="2217347"/>
            <a:ext cx="4996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https://www.youtube.com/embed/8ZM3jvlvgVw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81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1245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hlinkClick r:id="rId2" action="ppaction://hlinksldjump"/>
              </a:rPr>
              <a:t>Bugs Bunny</a:t>
            </a:r>
            <a:endParaRPr lang="en-US" dirty="0"/>
          </a:p>
        </p:txBody>
      </p:sp>
      <p:sp>
        <p:nvSpPr>
          <p:cNvPr id="18" name="Subtitle 17"/>
          <p:cNvSpPr>
            <a:spLocks noGrp="1"/>
          </p:cNvSpPr>
          <p:nvPr>
            <p:ph type="subTitle" idx="1"/>
          </p:nvPr>
        </p:nvSpPr>
        <p:spPr>
          <a:xfrm>
            <a:off x="861391" y="2173358"/>
            <a:ext cx="9236766" cy="420615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1600" dirty="0">
                <a:hlinkClick r:id="rId3"/>
              </a:rPr>
              <a:t>http://maxpixel.freegreatpicture.com/2012-Official-Portrait-Barack-Obama-1129156</a:t>
            </a:r>
            <a:endParaRPr lang="en-US" sz="1600" dirty="0"/>
          </a:p>
          <a:p>
            <a:pPr algn="just"/>
            <a:r>
              <a:rPr lang="en-US" sz="1600" dirty="0">
                <a:hlinkClick r:id="rId4"/>
              </a:rPr>
              <a:t>http://maxpixel.freegreatpicture.com/United-States-America-President-Usa-Bill-Clinton-58050</a:t>
            </a:r>
            <a:endParaRPr lang="en-US" sz="1600" dirty="0"/>
          </a:p>
          <a:p>
            <a:pPr algn="just"/>
            <a:r>
              <a:rPr lang="en-US" sz="1600" dirty="0">
                <a:hlinkClick r:id="rId5"/>
              </a:rPr>
              <a:t>http://maxpixel.freegreatpicture.com/John-Kennedy-35th-President-Usa-Caroline-Kennedy-398216</a:t>
            </a:r>
            <a:endParaRPr lang="en-US" sz="1600" dirty="0"/>
          </a:p>
          <a:p>
            <a:pPr algn="just"/>
            <a:r>
              <a:rPr lang="en-US" sz="1600" dirty="0">
                <a:hlinkClick r:id="rId6"/>
              </a:rPr>
              <a:t>https://en.wikipedia.org/wiki/Haitian_Americans#/media/File:WEB_DuBois_1918.jpg</a:t>
            </a:r>
            <a:endParaRPr lang="en-US" sz="1600" dirty="0"/>
          </a:p>
          <a:p>
            <a:pPr algn="just"/>
            <a:r>
              <a:rPr lang="en-US" sz="1600" dirty="0">
                <a:hlinkClick r:id="rId7"/>
              </a:rPr>
              <a:t>http://keepvidi.net/n5riyajbsq0</a:t>
            </a:r>
            <a:endParaRPr lang="en-US" sz="1600" dirty="0"/>
          </a:p>
          <a:p>
            <a:pPr algn="just"/>
            <a:r>
              <a:rPr lang="en-US" sz="1600" dirty="0">
                <a:hlinkClick r:id="rId8"/>
              </a:rPr>
              <a:t>https://www.youtube.com/embed/8ZM3jvlvgVw</a:t>
            </a:r>
            <a:endParaRPr lang="en-US" sz="1600" dirty="0"/>
          </a:p>
          <a:p>
            <a:pPr algn="just"/>
            <a:r>
              <a:rPr lang="en-US" sz="1600" dirty="0">
                <a:hlinkClick r:id="rId9"/>
              </a:rPr>
              <a:t>https://en.wikipedia.org/wiki/Alix_Pasquet</a:t>
            </a:r>
            <a:endParaRPr lang="en-US" sz="1600" dirty="0"/>
          </a:p>
          <a:p>
            <a:pPr algn="just"/>
            <a:r>
              <a:rPr lang="en-US" sz="1600" dirty="0">
                <a:hlinkClick r:id="rId10"/>
              </a:rPr>
              <a:t>http://maxpixel.freegreatpicture.com/Sunset-Water-Mirroring-Sun-Setting-Lake-75967</a:t>
            </a:r>
            <a:endParaRPr lang="en-US" sz="1600" dirty="0"/>
          </a:p>
          <a:p>
            <a:pPr algn="just"/>
            <a:r>
              <a:rPr lang="en-US" sz="1600" dirty="0">
                <a:hlinkClick r:id="rId11"/>
              </a:rPr>
              <a:t>http://maxpixel.freegreatpicture.com/Clouds-Red-Sunset-Tree-Sky-Beautiful-Orange-76893</a:t>
            </a:r>
            <a:endParaRPr lang="en-US" sz="1600" dirty="0"/>
          </a:p>
          <a:p>
            <a:pPr algn="just"/>
            <a:r>
              <a:rPr lang="en-US" sz="1600" dirty="0">
                <a:hlinkClick r:id="rId12"/>
              </a:rPr>
              <a:t>https://www.google.com/search?q=who+built+chicago&amp;rlz=1C1CHBF_enUS693US694&amp;espv=2&amp;source=lnms&amp;tbm=isch&amp;sa=X&amp;ved=0ahUKEwis5K-WqtfSAhWKsFQKHSpCDu8Q_AUICSgE&amp;biw=1366&amp;bih=613#tbm=isch&amp;q=+Jean+Baptiste+Point+du+Sable&amp;*&amp;imgrc=6UEDgXCHf8jkjM</a:t>
            </a:r>
            <a:r>
              <a:rPr lang="en-US" sz="1600" dirty="0"/>
              <a:t>:</a:t>
            </a:r>
          </a:p>
          <a:p>
            <a:pPr algn="just"/>
            <a:endParaRPr lang="en-US" sz="1600" dirty="0"/>
          </a:p>
          <a:p>
            <a:pPr algn="just"/>
            <a:endParaRPr lang="en-US" sz="1600" dirty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22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8269</TotalTime>
  <Words>357</Words>
  <Application>Microsoft Office PowerPoint</Application>
  <PresentationFormat>Widescreen</PresentationFormat>
  <Paragraphs>28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Facet</vt:lpstr>
      <vt:lpstr>Protector of the galaxy</vt:lpstr>
      <vt:lpstr>Lorem</vt:lpstr>
      <vt:lpstr>Cloud sunset</vt:lpstr>
      <vt:lpstr>Iron Man Robot</vt:lpstr>
      <vt:lpstr>Haitian Descendant</vt:lpstr>
      <vt:lpstr>Sunset Water Mirroring Sun Setting Lake</vt:lpstr>
      <vt:lpstr>SNL</vt:lpstr>
      <vt:lpstr>Bugs Bunny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GARRY O</dc:creator>
  <cp:lastModifiedBy>GARRY O</cp:lastModifiedBy>
  <cp:revision>48</cp:revision>
  <dcterms:created xsi:type="dcterms:W3CDTF">2017-01-31T21:32:55Z</dcterms:created>
  <dcterms:modified xsi:type="dcterms:W3CDTF">2017-03-15T02:31:15Z</dcterms:modified>
</cp:coreProperties>
</file>