
<file path=[Content_Types].xml><?xml version="1.0" encoding="utf-8"?>
<Types xmlns="http://schemas.openxmlformats.org/package/2006/content-types">
  <Default Extension="jpg&amp;ehk=RqEtElK8Jz4EWMxfOPcpeQ&amp;pid=OfficeInsert" ContentType="image/jpeg"/>
  <Default Extension="jpeg" ContentType="image/jpeg"/>
  <Default Extension="rels" ContentType="application/vnd.openxmlformats-package.relationships+xml"/>
  <Default Extension="xml" ContentType="application/xml"/>
  <Default Extension="jpg&amp;ehk=MxdZD1UauVu04bU6uhSxcw&amp;pid=OfficeInsert" ContentType="image/jpeg"/>
  <Default Extension="jpg&amp;ehk=4KBXYOY2iw" ContentType="image/jpeg"/>
  <Default Extension="jpg&amp;ehk=RySCh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6" r:id="rId3"/>
    <p:sldId id="265" r:id="rId4"/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0" d="100"/>
          <a:sy n="40" d="100"/>
        </p:scale>
        <p:origin x="54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6B04C-B5C3-4597-AC9E-DF336A7459A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F465-EA1E-4C80-8A04-15003575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69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6B04C-B5C3-4597-AC9E-DF336A7459A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F465-EA1E-4C80-8A04-15003575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074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6B04C-B5C3-4597-AC9E-DF336A7459A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F465-EA1E-4C80-8A04-15003575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735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6B04C-B5C3-4597-AC9E-DF336A7459A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F465-EA1E-4C80-8A04-15003575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873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6B04C-B5C3-4597-AC9E-DF336A7459A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F465-EA1E-4C80-8A04-15003575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001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6B04C-B5C3-4597-AC9E-DF336A7459A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F465-EA1E-4C80-8A04-15003575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374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6B04C-B5C3-4597-AC9E-DF336A7459A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F465-EA1E-4C80-8A04-15003575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486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6B04C-B5C3-4597-AC9E-DF336A7459A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F465-EA1E-4C80-8A04-15003575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98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6B04C-B5C3-4597-AC9E-DF336A7459A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F465-EA1E-4C80-8A04-15003575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125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6B04C-B5C3-4597-AC9E-DF336A7459A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F465-EA1E-4C80-8A04-15003575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4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6B04C-B5C3-4597-AC9E-DF336A7459A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EF465-EA1E-4C80-8A04-15003575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527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6B04C-B5C3-4597-AC9E-DF336A7459A1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EF465-EA1E-4C80-8A04-150035755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77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mVJ56tBTTuo" TargetMode="Externa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&amp;ehk=MxdZD1UauVu04bU6uhSxcw&amp;pid=OfficeInsert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&amp;ehk=4KBXYOY2iw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&amp;ehk=RqEtElK8Jz4EWMxfOPcpeQ&amp;pid=OfficeInsert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&amp;ehk=RySCh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hlinkClick r:id="rId3" action="ppaction://hlinksldjump"/>
              </a:rPr>
              <a:t>President Barack Obama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4" action="ppaction://hlinksldjump"/>
              </a:rPr>
              <a:t>Slide 2</a:t>
            </a:r>
            <a:r>
              <a:rPr lang="en-US" dirty="0"/>
              <a:t>		</a:t>
            </a:r>
            <a:r>
              <a:rPr lang="en-US" dirty="0">
                <a:hlinkClick r:id="rId5" action="ppaction://hlinksldjump"/>
              </a:rPr>
              <a:t>Slide 3</a:t>
            </a:r>
            <a:r>
              <a:rPr lang="en-US" dirty="0"/>
              <a:t>		</a:t>
            </a:r>
            <a:r>
              <a:rPr lang="en-US" dirty="0">
                <a:hlinkClick r:id="rId6" action="ppaction://hlinksldjump"/>
              </a:rPr>
              <a:t>Slide 4</a:t>
            </a:r>
            <a:endParaRPr lang="en-US" dirty="0"/>
          </a:p>
        </p:txBody>
      </p:sp>
      <p:pic>
        <p:nvPicPr>
          <p:cNvPr id="4" name="mVJ56tBTTuo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4572000" y="2286000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646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President JFK</a:t>
            </a:r>
          </a:p>
        </p:txBody>
      </p:sp>
      <p:pic>
        <p:nvPicPr>
          <p:cNvPr id="4" name="Content Placeholder 3" descr="Storyleak | Occupy Hobart New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591594"/>
            <a:ext cx="7620000" cy="2819400"/>
          </a:xfrm>
        </p:spPr>
      </p:pic>
    </p:spTree>
    <p:extLst>
      <p:ext uri="{BB962C8B-B14F-4D97-AF65-F5344CB8AC3E}">
        <p14:creationId xmlns:p14="http://schemas.microsoft.com/office/powerpoint/2010/main" val="1117285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MLK</a:t>
            </a:r>
          </a:p>
        </p:txBody>
      </p:sp>
      <p:pic>
        <p:nvPicPr>
          <p:cNvPr id="5" name="Content Placeholder 4" descr="&lt;strong&gt;JFK&lt;/strong&gt;, MLK, RFK – Page 3 – The Impious Digest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2779609"/>
            <a:ext cx="5181600" cy="3238500"/>
          </a:xfrm>
        </p:spPr>
      </p:pic>
    </p:spTree>
    <p:extLst>
      <p:ext uri="{BB962C8B-B14F-4D97-AF65-F5344CB8AC3E}">
        <p14:creationId xmlns:p14="http://schemas.microsoft.com/office/powerpoint/2010/main" val="3336404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Jimmy Carter</a:t>
            </a:r>
          </a:p>
        </p:txBody>
      </p:sp>
      <p:pic>
        <p:nvPicPr>
          <p:cNvPr id="4" name="Content Placeholder 3" descr="File:&lt;strong&gt;Jimmy Carter&lt;/strong&gt;.jpg - Wikipedia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392" y="2440718"/>
            <a:ext cx="2109216" cy="3121152"/>
          </a:xfrm>
        </p:spPr>
      </p:pic>
    </p:spTree>
    <p:extLst>
      <p:ext uri="{BB962C8B-B14F-4D97-AF65-F5344CB8AC3E}">
        <p14:creationId xmlns:p14="http://schemas.microsoft.com/office/powerpoint/2010/main" val="2454953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hlinkClick r:id="rId2" action="ppaction://hlinksldjump"/>
              </a:rPr>
              <a:t>President Ronald Reagan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3" action="ppaction://hlinksldjump"/>
              </a:rPr>
              <a:t>Slide 6</a:t>
            </a:r>
            <a:r>
              <a:rPr lang="en-US" dirty="0"/>
              <a:t>                                             </a:t>
            </a:r>
            <a:r>
              <a:rPr lang="en-US" dirty="0">
                <a:hlinkClick r:id="rId4" action="ppaction://hlinksldjump"/>
              </a:rPr>
              <a:t>Slide 7</a:t>
            </a:r>
            <a:r>
              <a:rPr lang="en-US" dirty="0"/>
              <a:t> 			</a:t>
            </a:r>
            <a:r>
              <a:rPr lang="en-US" dirty="0">
                <a:hlinkClick r:id="rId5" action="ppaction://hlinksldjump"/>
              </a:rPr>
              <a:t>Slide 8</a:t>
            </a:r>
            <a:endParaRPr lang="en-US" dirty="0"/>
          </a:p>
        </p:txBody>
      </p:sp>
      <p:pic>
        <p:nvPicPr>
          <p:cNvPr id="4" name="Picture 3" descr="President Ronald &lt;strong&gt;Reagan&lt;/strong&gt; | Edalisse Hirst | Flickr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197" y="2843015"/>
            <a:ext cx="3007605" cy="376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706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714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812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220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17</Words>
  <Application>Microsoft Office PowerPoint</Application>
  <PresentationFormat>Widescreen</PresentationFormat>
  <Paragraphs>7</Paragraphs>
  <Slides>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President Barack Obama</vt:lpstr>
      <vt:lpstr>President JFK</vt:lpstr>
      <vt:lpstr>MLK</vt:lpstr>
      <vt:lpstr>Jimmy Carter</vt:lpstr>
      <vt:lpstr>President Ronald Reagan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GARRY O</dc:creator>
  <cp:lastModifiedBy>GARRY O</cp:lastModifiedBy>
  <cp:revision>5</cp:revision>
  <dcterms:created xsi:type="dcterms:W3CDTF">2017-01-31T21:32:55Z</dcterms:created>
  <dcterms:modified xsi:type="dcterms:W3CDTF">2017-01-31T22:11:03Z</dcterms:modified>
</cp:coreProperties>
</file>