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3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20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10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49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74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92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59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69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358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28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56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949C8-C0BF-4D6E-8BFF-5764B0820CB1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3FB31-7C97-4A2B-B74C-7403A0A505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4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1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10071100" y="5349875"/>
            <a:ext cx="1651000" cy="1117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>
            <a:hlinkClick r:id="rId3" action="ppaction://hlinksldjump"/>
          </p:cNvPr>
          <p:cNvSpPr/>
          <p:nvPr/>
        </p:nvSpPr>
        <p:spPr>
          <a:xfrm>
            <a:off x="2209799" y="5406679"/>
            <a:ext cx="1231900" cy="10287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6799" y="5378277"/>
            <a:ext cx="1280271" cy="1060796"/>
          </a:xfrm>
          <a:prstGeom prst="rect">
            <a:avLst/>
          </a:prstGeom>
        </p:spPr>
      </p:pic>
      <p:sp>
        <p:nvSpPr>
          <p:cNvPr id="8" name="5-Point Star 7">
            <a:hlinkClick r:id="rId6" action="ppaction://hlinksldjump"/>
          </p:cNvPr>
          <p:cNvSpPr/>
          <p:nvPr/>
        </p:nvSpPr>
        <p:spPr>
          <a:xfrm>
            <a:off x="4815729" y="5403158"/>
            <a:ext cx="1244600" cy="1117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3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228600" y="5257800"/>
            <a:ext cx="1651000" cy="1117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3365500" y="5505450"/>
            <a:ext cx="1003300" cy="6223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1</a:t>
            </a:r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5492750" y="5505450"/>
            <a:ext cx="1003300" cy="6223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2</a:t>
            </a:r>
            <a:endParaRPr lang="en-US" sz="3600" dirty="0"/>
          </a:p>
        </p:txBody>
      </p:sp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7620000" y="5505450"/>
            <a:ext cx="1003300" cy="6223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3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07240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Red Star 1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1612900" y="452439"/>
            <a:ext cx="1422400" cy="1104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276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Yellow Star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64530"/>
            <a:ext cx="1432684" cy="111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648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Blue Star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737567"/>
            <a:ext cx="1432684" cy="111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904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Rectangle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472455"/>
            <a:ext cx="1432684" cy="111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434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Rectangle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64530"/>
            <a:ext cx="1432684" cy="111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677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Rectangle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564530"/>
            <a:ext cx="1432684" cy="111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637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23</Words>
  <Application>Microsoft Office PowerPoint</Application>
  <PresentationFormat>Widescreen</PresentationFormat>
  <Paragraphs>12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1</vt:lpstr>
      <vt:lpstr>Slide 2</vt:lpstr>
      <vt:lpstr>Red Star 1  </vt:lpstr>
      <vt:lpstr>Yellow Star 2</vt:lpstr>
      <vt:lpstr>Blue Star 3</vt:lpstr>
      <vt:lpstr>Rectangle 1</vt:lpstr>
      <vt:lpstr>Rectangle 2</vt:lpstr>
      <vt:lpstr>Rectangle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Munoz-Morales, James</dc:creator>
  <cp:lastModifiedBy>Munoz-Morales, James</cp:lastModifiedBy>
  <cp:revision>3</cp:revision>
  <dcterms:created xsi:type="dcterms:W3CDTF">2017-01-18T01:15:34Z</dcterms:created>
  <dcterms:modified xsi:type="dcterms:W3CDTF">2017-01-18T01:33:59Z</dcterms:modified>
</cp:coreProperties>
</file>