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62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06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87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57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57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67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6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23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4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94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83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2E63E-69AC-455C-A05C-724431DD0AFF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37C30-56B5-4E22-8B55-0D3077850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68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the first slide!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440449" y="5022937"/>
            <a:ext cx="2455101" cy="1515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6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Slide 1 returns!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400833" y="5148197"/>
            <a:ext cx="2004164" cy="129018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29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Slide #1</vt:lpstr>
      <vt:lpstr>Slide #2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#1</dc:title>
  <dc:creator>Caruso,Steven</dc:creator>
  <cp:lastModifiedBy>Caruso,Steven</cp:lastModifiedBy>
  <cp:revision>1</cp:revision>
  <dcterms:created xsi:type="dcterms:W3CDTF">2017-01-18T01:15:31Z</dcterms:created>
  <dcterms:modified xsi:type="dcterms:W3CDTF">2017-01-18T01:22:47Z</dcterms:modified>
</cp:coreProperties>
</file>