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58" autoAdjust="0"/>
    <p:restoredTop sz="94660"/>
  </p:normalViewPr>
  <p:slideViewPr>
    <p:cSldViewPr snapToGrid="0">
      <p:cViewPr>
        <p:scale>
          <a:sx n="66" d="100"/>
          <a:sy n="66" d="100"/>
        </p:scale>
        <p:origin x="204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62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24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2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7484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87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44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25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888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2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709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31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17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83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19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0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686E687-D5D3-437B-86E8-BFAB13BDD0BD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39557-A505-42AF-97C0-AD821E9F4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31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slide" Target="slide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Layout" Target="../slideLayouts/slideLayout1.xml"/><Relationship Id="rId7" Type="http://schemas.openxmlformats.org/officeDocument/2006/relationships/slide" Target="slide8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WzEhoyXpqzQ" TargetMode="Externa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53314" y="6334780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2" action="ppaction://hlinksldjump"/>
              </a:rPr>
              <a:t>Slide 5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4825296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3" action="ppaction://hlinksldjump"/>
              </a:rPr>
              <a:t>Slide 2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77828" y="4825296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4" action="ppaction://hlinksldjump"/>
              </a:rPr>
              <a:t>Slide 4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3314" y="4825296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5" action="ppaction://hlinksldjump"/>
              </a:rPr>
              <a:t>Slide 3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12189" y="2947169"/>
            <a:ext cx="8167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My Random </a:t>
            </a:r>
            <a:r>
              <a:rPr lang="en-US" sz="5400" b="1" dirty="0" err="1" smtClean="0">
                <a:ln/>
                <a:solidFill>
                  <a:schemeClr val="accent3"/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Powerpoint</a:t>
            </a:r>
            <a:endParaRPr lang="en-US" sz="5400" b="1" dirty="0">
              <a:ln/>
              <a:solidFill>
                <a:schemeClr val="accent3"/>
              </a:solidFill>
              <a:effectLst>
                <a:glow rad="101600">
                  <a:srgbClr val="0070C0">
                    <a:alpha val="60000"/>
                  </a:srgb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832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2156164"/>
            <a:ext cx="10377715" cy="4136653"/>
          </a:xfrm>
          <a:prstGeom prst="rect">
            <a:avLst/>
          </a:prstGeom>
          <a:effectLst>
            <a:softEdge rad="596900"/>
          </a:effec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87680"/>
          </a:xfrm>
        </p:spPr>
        <p:txBody>
          <a:bodyPr/>
          <a:lstStyle/>
          <a:p>
            <a:r>
              <a:rPr lang="en-US" dirty="0" smtClean="0"/>
              <a:t>Slide 2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3999" y="1166149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Text Slide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1524000" y="2493872"/>
            <a:ext cx="103777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Bacon ipsum dolor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bacon beef cow meatball. Pork chop short loin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cupim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porchetta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chuck tenderloin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t-bone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turkey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shankle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landjaeger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meatball. Ham biltong strip steak jerky shank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porchetta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rump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leberkas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tongue meatloaf ground round pork. Ham hock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landjaeger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filet mignon, chicken meatball jowl bresaola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cupim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ribeye prosciutto.</a:t>
            </a:r>
          </a:p>
          <a:p>
            <a:pPr fontAlgn="base"/>
            <a:endParaRPr lang="en-US" sz="2000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pPr fontAlgn="base"/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Andouille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shankle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shank, short ribs bresaola pork short loin pastrami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cupim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prosciutto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leberkas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shoulder salami. Drumstick filet mignon meatloaf shank ham hock,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picanha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leberkas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strip steak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capicola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beef hamburger turkey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kevin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. Brisket biltong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burgdoggen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cupim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beef ribs, corned beef short ribs ham hock frankfurter pork pastrami sirloin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porchetta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filet mignon short loin. Flank pork belly tail bresaola,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burgdoggen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venison pork chop ground round.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Boudin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strip steak ground round corned beef bresaola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burgdoggen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meatball shoulder meatloaf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alcatra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ball tip brisket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</a:rPr>
              <a:t>shankle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 pork belly.</a:t>
            </a:r>
            <a:endParaRPr lang="en-US" sz="2000" b="0" i="0" dirty="0"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10349657" y="66446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3" action="ppaction://hlinksldjump"/>
              </a:rPr>
              <a:t>Slide 1</a:t>
            </a:r>
            <a:endParaRPr lang="en-US" sz="28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8389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3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1193800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Image slide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846943"/>
            <a:ext cx="3813628" cy="3813628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5911"/>
            <a:ext cx="4118428" cy="3418617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10312400" y="67058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5" action="ppaction://hlinksldjump"/>
              </a:rPr>
              <a:t>Slide 1</a:t>
            </a:r>
            <a:endParaRPr lang="en-US" sz="28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082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4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1193800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Audio slide</a:t>
            </a:r>
            <a:endParaRPr lang="en-US" sz="2800" dirty="0"/>
          </a:p>
        </p:txBody>
      </p:sp>
      <p:pic>
        <p:nvPicPr>
          <p:cNvPr id="6" name="dog-howling-yapping-daniel_sim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2387600"/>
            <a:ext cx="1480457" cy="1480457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10349658" y="67058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5" action="ppaction://hlinksldjump"/>
              </a:rPr>
              <a:t>Slide 1</a:t>
            </a:r>
            <a:endParaRPr lang="en-US" sz="28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7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0675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60571" y="4818037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5" action="ppaction://hlinksldjump"/>
              </a:rPr>
              <a:t>Slide 7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4818037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6" action="ppaction://hlinksldjump"/>
              </a:rPr>
              <a:t>Slide 6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77828" y="4818037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7" action="ppaction://hlinksldjump"/>
              </a:rPr>
              <a:t>Slide 8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34171" y="670580"/>
            <a:ext cx="119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8" action="ppaction://hlinksldjump"/>
              </a:rPr>
              <a:t>Slide 1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pic>
        <p:nvPicPr>
          <p:cNvPr id="15" name="Bomb_Exploding-Sound_Explorer-6825648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600" y="6241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67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5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1193800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Animation slide</a:t>
            </a:r>
            <a:endParaRPr lang="en-US" sz="2800" dirty="0"/>
          </a:p>
        </p:txBody>
      </p:sp>
      <p:sp>
        <p:nvSpPr>
          <p:cNvPr id="6" name="Smiley Face 5"/>
          <p:cNvSpPr/>
          <p:nvPr/>
        </p:nvSpPr>
        <p:spPr>
          <a:xfrm>
            <a:off x="1524000" y="2055220"/>
            <a:ext cx="2496457" cy="2627086"/>
          </a:xfrm>
          <a:prstGeom prst="smileyFace">
            <a:avLst/>
          </a:prstGeom>
          <a:solidFill>
            <a:srgbClr val="FFFF00"/>
          </a:solidFill>
          <a:effectLst>
            <a:glow rad="533400">
              <a:srgbClr val="FFFF00">
                <a:alpha val="1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10349658" y="67058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3" action="ppaction://hlinksldjump"/>
              </a:rPr>
              <a:t>Slide 5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314" y="6650768"/>
            <a:ext cx="3590855" cy="371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8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11 0.24954 L 0.50377 -0.04722 C 0.59284 -0.10903 0.64075 -0.20185 0.64075 -0.2993 C 0.64075 -0.40995 0.59284 -0.49861 0.50377 -0.56042 L 0.10911 -0.85741 " pathEditMode="relative" rAng="16200000" ptsTypes="AAA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5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1193800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Video slide</a:t>
            </a:r>
            <a:endParaRPr lang="en-US" sz="2800" dirty="0"/>
          </a:p>
        </p:txBody>
      </p:sp>
      <p:pic>
        <p:nvPicPr>
          <p:cNvPr id="6" name="WzEhoyXpqz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823811"/>
            <a:ext cx="6201632" cy="3488418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0349658" y="67058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5" action="ppaction://hlinksldjump"/>
              </a:rPr>
              <a:t>Slide 5</a:t>
            </a:r>
            <a:endParaRPr lang="en-US" sz="28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2258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93800"/>
          </a:xfrm>
        </p:spPr>
        <p:txBody>
          <a:bodyPr/>
          <a:lstStyle/>
          <a:p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1193800"/>
            <a:ext cx="8825658" cy="8614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Citation Slide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1205657" y="1756006"/>
            <a:ext cx="9810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Bacon Ipsum</a:t>
            </a:r>
          </a:p>
          <a:p>
            <a:r>
              <a:rPr lang="en-US" sz="1600" dirty="0" smtClean="0"/>
              <a:t>http</a:t>
            </a:r>
            <a:r>
              <a:rPr lang="en-US" sz="1600" dirty="0"/>
              <a:t>://baconipsum.com/?paras=5&amp;type=all-meat&amp;start-with-lorem=1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5653" y="3039022"/>
            <a:ext cx="49023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Dog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Howling Audio</a:t>
            </a:r>
          </a:p>
          <a:p>
            <a:r>
              <a:rPr lang="en-US" sz="1600" dirty="0" smtClean="0"/>
              <a:t>http</a:t>
            </a:r>
            <a:r>
              <a:rPr lang="en-US" sz="1600" dirty="0"/>
              <a:t>://soundbible.com/2149-Dogs-Howling.html</a:t>
            </a:r>
          </a:p>
        </p:txBody>
      </p:sp>
      <p:sp>
        <p:nvSpPr>
          <p:cNvPr id="8" name="Rectangle 7"/>
          <p:cNvSpPr/>
          <p:nvPr/>
        </p:nvSpPr>
        <p:spPr>
          <a:xfrm>
            <a:off x="1205652" y="3685353"/>
            <a:ext cx="108847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Nebula Picture</a:t>
            </a:r>
          </a:p>
          <a:p>
            <a:r>
              <a:rPr lang="en-US" sz="1600" dirty="0" smtClean="0"/>
              <a:t>https</a:t>
            </a:r>
            <a:r>
              <a:rPr lang="en-US" sz="1600" dirty="0"/>
              <a:t>://commons.wikimedia.org/wiki/Category:Nebula#/media/File:Hot_Gas_in_Galactic_Center-_Chandra_Turns_Up_the_Heat_in_the_Milky_Way_Center_(A_130_light_year_region_of_the_center_of_the_Milky_Way-_Located_about_26,000_light_years_from_Earth,_the_region_contains_(2940666559).jpg</a:t>
            </a:r>
          </a:p>
        </p:txBody>
      </p:sp>
      <p:sp>
        <p:nvSpPr>
          <p:cNvPr id="9" name="Rectangle 8"/>
          <p:cNvSpPr/>
          <p:nvPr/>
        </p:nvSpPr>
        <p:spPr>
          <a:xfrm>
            <a:off x="1205652" y="4824126"/>
            <a:ext cx="10884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Black Hole Picture</a:t>
            </a:r>
          </a:p>
          <a:p>
            <a:r>
              <a:rPr lang="en-US" sz="1600" dirty="0" smtClean="0"/>
              <a:t>https</a:t>
            </a:r>
            <a:r>
              <a:rPr lang="en-US" sz="1600" dirty="0"/>
              <a:t>://commons.wikimedia.org/wiki/Category:Space_in_art#/media/File:Black_hole_(tilt_shift_effect).jpg</a:t>
            </a: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10349658" y="670580"/>
            <a:ext cx="132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 Light" panose="020F0302020204030204" pitchFamily="34" charset="0"/>
                <a:hlinkClick r:id="rId3" action="ppaction://hlinksldjump"/>
              </a:rPr>
              <a:t>Slide 5</a:t>
            </a:r>
            <a:endParaRPr lang="en-US" sz="2800" dirty="0">
              <a:latin typeface="Calibri Light" panose="020F03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05654" y="2425282"/>
            <a:ext cx="10884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Bacon Picture</a:t>
            </a:r>
          </a:p>
          <a:p>
            <a:r>
              <a:rPr lang="en-US" sz="1600" dirty="0" smtClean="0"/>
              <a:t>https</a:t>
            </a:r>
            <a:r>
              <a:rPr lang="en-US" sz="1600" dirty="0"/>
              <a:t>://commons.wikimedia.org/wiki/Bacon#/media/File:NCI_bacon.jpg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05652" y="5437866"/>
            <a:ext cx="1071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Explosion Picture</a:t>
            </a:r>
          </a:p>
          <a:p>
            <a:r>
              <a:rPr lang="en-US" dirty="0" smtClean="0"/>
              <a:t>https</a:t>
            </a:r>
            <a:r>
              <a:rPr lang="en-US" dirty="0"/>
              <a:t>://commons.wikimedia.org/wiki/Explosion#/media/File:US_Navy_020712-N-5471P-010_EOD_teams_detonate_expired_ordnance_in_the_Kuwaiti_desert.jpg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05652" y="6270676"/>
            <a:ext cx="104648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Explosion audio</a:t>
            </a:r>
          </a:p>
          <a:p>
            <a:r>
              <a:rPr lang="en-US" dirty="0" smtClean="0"/>
              <a:t>http</a:t>
            </a:r>
            <a:r>
              <a:rPr lang="en-US" dirty="0"/>
              <a:t>://soundbible.com/1986-Bomb-Exploding.html</a:t>
            </a:r>
          </a:p>
        </p:txBody>
      </p:sp>
    </p:spTree>
    <p:extLst>
      <p:ext uri="{BB962C8B-B14F-4D97-AF65-F5344CB8AC3E}">
        <p14:creationId xmlns:p14="http://schemas.microsoft.com/office/powerpoint/2010/main" val="1472235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76</TotalTime>
  <Words>265</Words>
  <Application>Microsoft Office PowerPoint</Application>
  <PresentationFormat>Widescreen</PresentationFormat>
  <Paragraphs>46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 Light</vt:lpstr>
      <vt:lpstr>Century Gothic</vt:lpstr>
      <vt:lpstr>Wingdings 3</vt:lpstr>
      <vt:lpstr>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Zachary Grochowski</dc:creator>
  <cp:lastModifiedBy>Grochowski,Zachary</cp:lastModifiedBy>
  <cp:revision>9</cp:revision>
  <dcterms:created xsi:type="dcterms:W3CDTF">2017-03-02T14:00:43Z</dcterms:created>
  <dcterms:modified xsi:type="dcterms:W3CDTF">2017-03-02T15:17:29Z</dcterms:modified>
</cp:coreProperties>
</file>