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4E7C832B-92A7-4157-A8A1-E74D618C74E9}">
          <p14:sldIdLst>
            <p14:sldId id="256"/>
          </p14:sldIdLst>
        </p14:section>
        <p14:section name="Untitled Section" id="{C79CA594-3178-45B8-8AFD-9642848F8459}">
          <p14:sldIdLst>
            <p14:sldId id="257"/>
            <p14:sldId id="258"/>
            <p14:sldId id="259"/>
          </p14:sldIdLst>
        </p14:section>
        <p14:section name="Slide 5" id="{F22872B2-CF55-44A0-90C8-C2CD509E9FEA}">
          <p14:sldIdLst>
            <p14:sldId id="260"/>
          </p14:sldIdLst>
        </p14:section>
        <p14:section name="Untitled Section" id="{0252E9AE-EE28-452A-8D48-E894B879C9A5}">
          <p14:sldIdLst>
            <p14:sldId id="261"/>
            <p14:sldId id="262"/>
            <p14:sldId id="263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232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008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86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1545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205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24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2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9390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104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85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64BCE-054F-45A0-ACA8-C84199BA91F1}" type="datetimeFigureOut">
              <a:rPr lang="en-US" smtClean="0"/>
              <a:t>1/23/2017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1EA071-CCC0-4CC0-A890-F9BE27558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99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Relationship Id="rId5" Type="http://schemas.openxmlformats.org/officeDocument/2006/relationships/slide" Target="slide5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1.xml"/><Relationship Id="rId5" Type="http://schemas.openxmlformats.org/officeDocument/2006/relationships/slide" Target="slide1.xml"/><Relationship Id="rId4" Type="http://schemas.openxmlformats.org/officeDocument/2006/relationships/slide" Target="slide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9049" y="522435"/>
            <a:ext cx="9144000" cy="2387600"/>
          </a:xfrm>
        </p:spPr>
        <p:txBody>
          <a:bodyPr/>
          <a:lstStyle/>
          <a:p>
            <a:r>
              <a:rPr lang="en-US" dirty="0"/>
              <a:t>Presentation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91406" y="4743984"/>
            <a:ext cx="1252756" cy="400110"/>
          </a:xfrm>
        </p:spPr>
        <p:txBody>
          <a:bodyPr>
            <a:normAutofit lnSpcReduction="10000"/>
          </a:bodyPr>
          <a:lstStyle/>
          <a:p>
            <a:r>
              <a:rPr lang="en-US" dirty="0">
                <a:hlinkClick r:id="rId2" action="ppaction://hlinksldjump"/>
              </a:rPr>
              <a:t>Slide 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4397" y="4682430"/>
            <a:ext cx="1409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3" action="ppaction://hlinksldjump"/>
              </a:rPr>
              <a:t>Slide 3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22922" y="4682430"/>
            <a:ext cx="10654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4" action="ppaction://hlinksldjump"/>
              </a:rPr>
              <a:t>Slide 4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10033233" y="3242234"/>
            <a:ext cx="19630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hlinkClick r:id="rId5" action="ppaction://hlinksldjump"/>
              </a:rPr>
              <a:t>Slide 5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99646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626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1596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8785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5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2550252" y="4592101"/>
            <a:ext cx="1621872" cy="451425"/>
          </a:xfrm>
        </p:spPr>
        <p:txBody>
          <a:bodyPr/>
          <a:lstStyle/>
          <a:p>
            <a:r>
              <a:rPr lang="en-US" dirty="0">
                <a:hlinkClick r:id="rId2" action="ppaction://hlinksldjump"/>
              </a:rPr>
              <a:t>Slide 6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487798" y="4581861"/>
            <a:ext cx="1216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3" action="ppaction://hlinksldjump"/>
              </a:rPr>
              <a:t>Slide 7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8019875" y="4581861"/>
            <a:ext cx="1006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hlinkClick r:id="rId4" action="ppaction://hlinksldjump"/>
              </a:rPr>
              <a:t>Slide 8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87896" y="2986743"/>
            <a:ext cx="21895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hlinkClick r:id="rId5" action="ppaction://hlinksldjump"/>
              </a:rPr>
              <a:t>Presentation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55521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674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7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047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Slide 8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 action="ppaction://hlinksldjump"/>
              </a:rPr>
              <a:t>Slide 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5725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</TotalTime>
  <Words>39</Words>
  <Application>Microsoft Office PowerPoint</Application>
  <PresentationFormat>Widescreen</PresentationFormat>
  <Paragraphs>22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Presentation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Zach</dc:creator>
  <cp:lastModifiedBy>Zach</cp:lastModifiedBy>
  <cp:revision>4</cp:revision>
  <dcterms:created xsi:type="dcterms:W3CDTF">2017-01-23T18:34:57Z</dcterms:created>
  <dcterms:modified xsi:type="dcterms:W3CDTF">2017-01-23T18:50:05Z</dcterms:modified>
</cp:coreProperties>
</file>