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56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61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67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99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20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05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804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7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0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7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1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9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5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2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68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9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B76D1B-C903-45AC-92D0-8E48756293A1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8CF094-4127-4E50-A09B-2109FD7C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71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583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Text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Audio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Animation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Video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4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5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Cited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Google.com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Youtube.com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Wikipedia.com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623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21</TotalTime>
  <Words>19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Celestial</vt:lpstr>
      <vt:lpstr>Title Slide</vt:lpstr>
      <vt:lpstr>Navigation</vt:lpstr>
      <vt:lpstr>Text</vt:lpstr>
      <vt:lpstr>Cited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zach.grochowski zach.grochowski</dc:creator>
  <cp:lastModifiedBy>zach.grochowski zach.grochowski</cp:lastModifiedBy>
  <cp:revision>1</cp:revision>
  <dcterms:created xsi:type="dcterms:W3CDTF">2017-04-07T01:32:39Z</dcterms:created>
  <dcterms:modified xsi:type="dcterms:W3CDTF">2017-04-07T01:54:01Z</dcterms:modified>
</cp:coreProperties>
</file>