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8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91" d="100"/>
          <a:sy n="91" d="100"/>
        </p:scale>
        <p:origin x="90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12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11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97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61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02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567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3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269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5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207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83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B7C5B-D923-4327-8775-EB30CDDEFA47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A1397-D6EC-42A8-80F7-849A8E52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12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5zyKuX9CpAI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search?q=skyrim&amp;espv=2&amp;source=lnms&amp;tbm=isch&amp;sa=X&amp;ved=0ahUKEwi5iPSgtNvSAhUD9WMKHbCXBeoQ_AUICCgD&amp;biw=1680&amp;bih=895#tbm=isch&amp;q=skyrim+sweetroll&amp;*&amp;imgrc=GvZjkUTsy0v3wM" TargetMode="External"/><Relationship Id="rId13" Type="http://schemas.openxmlformats.org/officeDocument/2006/relationships/hyperlink" Target="http://elderscrolls.wikia.com/wiki/Sweetroll_(Skyrim)" TargetMode="External"/><Relationship Id="rId3" Type="http://schemas.openxmlformats.org/officeDocument/2006/relationships/hyperlink" Target="https://tespostcards.wordpress.com/2012/08/31/words-on-the-word-wall/" TargetMode="External"/><Relationship Id="rId7" Type="http://schemas.openxmlformats.org/officeDocument/2006/relationships/hyperlink" Target="http://www.nexusmods.com/skyrim/mods/8596/" TargetMode="External"/><Relationship Id="rId12" Type="http://schemas.openxmlformats.org/officeDocument/2006/relationships/hyperlink" Target="https://www.youtube.com/watch?v=4Pr0DKwoPuw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reddit.com/r/skyrim/comments/1brvun/funny_skyrim_screenshots/" TargetMode="External"/><Relationship Id="rId11" Type="http://schemas.openxmlformats.org/officeDocument/2006/relationships/hyperlink" Target="http://soundbible.com/2127-Dragon-Fire-Breath-and-Roar.html" TargetMode="External"/><Relationship Id="rId5" Type="http://schemas.openxmlformats.org/officeDocument/2006/relationships/hyperlink" Target="http://www.lipsum.com/" TargetMode="External"/><Relationship Id="rId15" Type="http://schemas.openxmlformats.org/officeDocument/2006/relationships/hyperlink" Target="http://fantendo.wikia.com/wiki/User_blog:CRUDLuVER/PC_Gaming_Dukeout" TargetMode="External"/><Relationship Id="rId10" Type="http://schemas.openxmlformats.org/officeDocument/2006/relationships/hyperlink" Target="https://www.reddit.com/r/skyrim/comments/mt6ag/o_o/" TargetMode="External"/><Relationship Id="rId4" Type="http://schemas.openxmlformats.org/officeDocument/2006/relationships/hyperlink" Target="http://steamcommunity.com/sharedfiles/filedetails/?id=735418592" TargetMode="External"/><Relationship Id="rId9" Type="http://schemas.openxmlformats.org/officeDocument/2006/relationships/hyperlink" Target="http://halo.bungie.net/Forums/posts.aspx?postID=72582325&amp;postRepeater1-p=1#72582649" TargetMode="External"/><Relationship Id="rId14" Type="http://schemas.openxmlformats.org/officeDocument/2006/relationships/hyperlink" Target="https://www.pinterest.com/pin/530017449870345317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 t="1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1545336" y="5586984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lorem ipsum</a:t>
            </a:r>
            <a:endParaRPr lang="en-US" dirty="0"/>
          </a:p>
        </p:txBody>
      </p:sp>
      <p:sp>
        <p:nvSpPr>
          <p:cNvPr id="23" name="Rectangle 22">
            <a:hlinkClick r:id="rId4" action="ppaction://hlinksldjump"/>
          </p:cNvPr>
          <p:cNvSpPr/>
          <p:nvPr/>
        </p:nvSpPr>
        <p:spPr>
          <a:xfrm>
            <a:off x="5370575" y="5586984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24" name="Rectangle 23">
            <a:hlinkClick r:id="rId5" action="ppaction://hlinksldjump"/>
          </p:cNvPr>
          <p:cNvSpPr/>
          <p:nvPr/>
        </p:nvSpPr>
        <p:spPr>
          <a:xfrm>
            <a:off x="9195814" y="5586984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26" name="Rectangle 25">
            <a:hlinkClick r:id="rId6" action="ppaction://hlinksldjump"/>
          </p:cNvPr>
          <p:cNvSpPr/>
          <p:nvPr/>
        </p:nvSpPr>
        <p:spPr>
          <a:xfrm>
            <a:off x="10104120" y="2830041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Second Page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4516657" y="1971894"/>
            <a:ext cx="2629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By Jess Rutledge</a:t>
            </a:r>
            <a:endParaRPr lang="en-US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409689" y="1048564"/>
            <a:ext cx="76774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Unorthodox </a:t>
            </a:r>
            <a:r>
              <a:rPr lang="en-US" sz="5400" b="1" dirty="0" err="1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Powerpoint</a:t>
            </a:r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 2</a:t>
            </a:r>
            <a:endParaRPr lang="en-US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11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630936" y="699489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 Page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205066" y="891647"/>
            <a:ext cx="3781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lorem ipsum</a:t>
            </a:r>
            <a:endParaRPr lang="en-US" sz="54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24584" y="2947476"/>
            <a:ext cx="8942832" cy="3139321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Proin</a:t>
            </a:r>
            <a:r>
              <a:rPr lang="en-US" dirty="0" smtClean="0">
                <a:solidFill>
                  <a:schemeClr val="bg1"/>
                </a:solidFill>
              </a:rPr>
              <a:t> sit </a:t>
            </a:r>
            <a:r>
              <a:rPr lang="en-US" dirty="0" err="1" smtClean="0">
                <a:solidFill>
                  <a:schemeClr val="bg1"/>
                </a:solidFill>
              </a:rPr>
              <a:t>amet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enim</a:t>
            </a:r>
            <a:r>
              <a:rPr lang="en-US" dirty="0" smtClean="0">
                <a:solidFill>
                  <a:schemeClr val="bg1"/>
                </a:solidFill>
              </a:rPr>
              <a:t> mi. </a:t>
            </a:r>
            <a:r>
              <a:rPr lang="en-US" dirty="0" err="1" smtClean="0">
                <a:solidFill>
                  <a:schemeClr val="bg1"/>
                </a:solidFill>
              </a:rPr>
              <a:t>Cras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pellentesque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purus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nec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vehicula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tincidunt</a:t>
            </a:r>
            <a:r>
              <a:rPr lang="en-US" dirty="0" smtClean="0">
                <a:solidFill>
                  <a:schemeClr val="bg1"/>
                </a:solidFill>
              </a:rPr>
              <a:t>. Nam </a:t>
            </a:r>
            <a:r>
              <a:rPr lang="en-US" dirty="0" err="1" smtClean="0">
                <a:solidFill>
                  <a:schemeClr val="bg1"/>
                </a:solidFill>
              </a:rPr>
              <a:t>eget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scelerisque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nulla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eget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euismod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elit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Sed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pulvinar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aliquet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orci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Donec</a:t>
            </a:r>
            <a:r>
              <a:rPr lang="en-US" dirty="0" smtClean="0">
                <a:solidFill>
                  <a:schemeClr val="bg1"/>
                </a:solidFill>
              </a:rPr>
              <a:t> libero </a:t>
            </a:r>
            <a:r>
              <a:rPr lang="en-US" dirty="0" err="1" smtClean="0">
                <a:solidFill>
                  <a:schemeClr val="bg1"/>
                </a:solidFill>
              </a:rPr>
              <a:t>massa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faucibus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ornare</a:t>
            </a:r>
            <a:r>
              <a:rPr lang="en-US" dirty="0" smtClean="0">
                <a:solidFill>
                  <a:schemeClr val="bg1"/>
                </a:solidFill>
              </a:rPr>
              <a:t> vitae, </a:t>
            </a:r>
            <a:r>
              <a:rPr lang="en-US" dirty="0" err="1" smtClean="0">
                <a:solidFill>
                  <a:schemeClr val="bg1"/>
                </a:solidFill>
              </a:rPr>
              <a:t>scelerisque</a:t>
            </a:r>
            <a:r>
              <a:rPr lang="en-US" dirty="0" smtClean="0">
                <a:solidFill>
                  <a:schemeClr val="bg1"/>
                </a:solidFill>
              </a:rPr>
              <a:t> in </a:t>
            </a:r>
            <a:r>
              <a:rPr lang="en-US" dirty="0" err="1" smtClean="0">
                <a:solidFill>
                  <a:schemeClr val="bg1"/>
                </a:solidFill>
              </a:rPr>
              <a:t>tellus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Pellentesque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quis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arcu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interdum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molestie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leo</a:t>
            </a:r>
            <a:r>
              <a:rPr lang="en-US" dirty="0" smtClean="0">
                <a:solidFill>
                  <a:schemeClr val="bg1"/>
                </a:solidFill>
              </a:rPr>
              <a:t> in, </a:t>
            </a:r>
            <a:r>
              <a:rPr lang="en-US" dirty="0" err="1" smtClean="0">
                <a:solidFill>
                  <a:schemeClr val="bg1"/>
                </a:solidFill>
              </a:rPr>
              <a:t>dapibus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orci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Praesent</a:t>
            </a:r>
            <a:r>
              <a:rPr lang="en-US" dirty="0" smtClean="0">
                <a:solidFill>
                  <a:schemeClr val="bg1"/>
                </a:solidFill>
              </a:rPr>
              <a:t> sit </a:t>
            </a:r>
            <a:r>
              <a:rPr lang="en-US" dirty="0" err="1" smtClean="0">
                <a:solidFill>
                  <a:schemeClr val="bg1"/>
                </a:solidFill>
              </a:rPr>
              <a:t>amet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pulvinar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odio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Phasellus</a:t>
            </a:r>
            <a:r>
              <a:rPr lang="en-US" dirty="0" smtClean="0">
                <a:solidFill>
                  <a:schemeClr val="bg1"/>
                </a:solidFill>
              </a:rPr>
              <a:t> convallis </a:t>
            </a:r>
            <a:r>
              <a:rPr lang="en-US" dirty="0" err="1" smtClean="0">
                <a:solidFill>
                  <a:schemeClr val="bg1"/>
                </a:solidFill>
              </a:rPr>
              <a:t>neque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sed</a:t>
            </a:r>
            <a:r>
              <a:rPr lang="en-US" dirty="0" smtClean="0">
                <a:solidFill>
                  <a:schemeClr val="bg1"/>
                </a:solidFill>
              </a:rPr>
              <a:t> quam </a:t>
            </a:r>
            <a:r>
              <a:rPr lang="en-US" dirty="0" err="1" smtClean="0">
                <a:solidFill>
                  <a:schemeClr val="bg1"/>
                </a:solidFill>
              </a:rPr>
              <a:t>vestibulum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sollicitudin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Integer gravida et ex ac semper. </a:t>
            </a:r>
            <a:r>
              <a:rPr lang="en-US" dirty="0" err="1" smtClean="0">
                <a:solidFill>
                  <a:schemeClr val="bg1"/>
                </a:solidFill>
              </a:rPr>
              <a:t>Mauris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vel</a:t>
            </a:r>
            <a:r>
              <a:rPr lang="en-US" dirty="0" smtClean="0">
                <a:solidFill>
                  <a:schemeClr val="bg1"/>
                </a:solidFill>
              </a:rPr>
              <a:t> ante </a:t>
            </a:r>
            <a:r>
              <a:rPr lang="en-US" dirty="0" err="1" smtClean="0">
                <a:solidFill>
                  <a:schemeClr val="bg1"/>
                </a:solidFill>
              </a:rPr>
              <a:t>quis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tellus</a:t>
            </a:r>
            <a:r>
              <a:rPr lang="en-US" dirty="0" smtClean="0">
                <a:solidFill>
                  <a:schemeClr val="bg1"/>
                </a:solidFill>
              </a:rPr>
              <a:t> tempus </a:t>
            </a:r>
            <a:r>
              <a:rPr lang="en-US" dirty="0" err="1" smtClean="0">
                <a:solidFill>
                  <a:schemeClr val="bg1"/>
                </a:solidFill>
              </a:rPr>
              <a:t>porttitor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Praesent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ullamcorper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facilisis</a:t>
            </a:r>
            <a:r>
              <a:rPr lang="en-US" dirty="0" smtClean="0">
                <a:solidFill>
                  <a:schemeClr val="bg1"/>
                </a:solidFill>
              </a:rPr>
              <a:t> ligula a </a:t>
            </a:r>
            <a:r>
              <a:rPr lang="en-US" dirty="0" err="1" smtClean="0">
                <a:solidFill>
                  <a:schemeClr val="bg1"/>
                </a:solidFill>
              </a:rPr>
              <a:t>pellentesque</a:t>
            </a:r>
            <a:r>
              <a:rPr lang="en-US" dirty="0" smtClean="0">
                <a:solidFill>
                  <a:schemeClr val="bg1"/>
                </a:solidFill>
              </a:rPr>
              <a:t>. Nam </a:t>
            </a:r>
            <a:r>
              <a:rPr lang="en-US" dirty="0" err="1" smtClean="0">
                <a:solidFill>
                  <a:schemeClr val="bg1"/>
                </a:solidFill>
              </a:rPr>
              <a:t>condimentum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orci</a:t>
            </a:r>
            <a:r>
              <a:rPr lang="en-US" dirty="0" smtClean="0">
                <a:solidFill>
                  <a:schemeClr val="bg1"/>
                </a:solidFill>
              </a:rPr>
              <a:t> non </a:t>
            </a:r>
            <a:r>
              <a:rPr lang="en-US" dirty="0" err="1" smtClean="0">
                <a:solidFill>
                  <a:schemeClr val="bg1"/>
                </a:solidFill>
              </a:rPr>
              <a:t>rutrum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aliquet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odio</a:t>
            </a:r>
            <a:r>
              <a:rPr lang="en-US" dirty="0" smtClean="0">
                <a:solidFill>
                  <a:schemeClr val="bg1"/>
                </a:solidFill>
              </a:rPr>
              <a:t> mi </a:t>
            </a:r>
            <a:r>
              <a:rPr lang="en-US" dirty="0" err="1" smtClean="0">
                <a:solidFill>
                  <a:schemeClr val="bg1"/>
                </a:solidFill>
              </a:rPr>
              <a:t>tristique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purus</a:t>
            </a:r>
            <a:r>
              <a:rPr lang="en-US" dirty="0" smtClean="0">
                <a:solidFill>
                  <a:schemeClr val="bg1"/>
                </a:solidFill>
              </a:rPr>
              <a:t>, at </a:t>
            </a:r>
            <a:r>
              <a:rPr lang="en-US" dirty="0" err="1" smtClean="0">
                <a:solidFill>
                  <a:schemeClr val="bg1"/>
                </a:solidFill>
              </a:rPr>
              <a:t>rhoncus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mauris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massa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nec</a:t>
            </a:r>
            <a:r>
              <a:rPr lang="en-US" dirty="0" smtClean="0">
                <a:solidFill>
                  <a:schemeClr val="bg1"/>
                </a:solidFill>
              </a:rPr>
              <a:t> magna. Nam </a:t>
            </a:r>
            <a:r>
              <a:rPr lang="en-US" dirty="0" err="1" smtClean="0">
                <a:solidFill>
                  <a:schemeClr val="bg1"/>
                </a:solidFill>
              </a:rPr>
              <a:t>eget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pellentesque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augue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Mauris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feugiat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commodo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lectus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pulvinar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feugiat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eros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fermentum</a:t>
            </a:r>
            <a:r>
              <a:rPr lang="en-US" dirty="0" smtClean="0">
                <a:solidFill>
                  <a:schemeClr val="bg1"/>
                </a:solidFill>
              </a:rPr>
              <a:t> et. </a:t>
            </a:r>
            <a:r>
              <a:rPr lang="en-US" dirty="0" err="1" smtClean="0">
                <a:solidFill>
                  <a:schemeClr val="bg1"/>
                </a:solidFill>
              </a:rPr>
              <a:t>Praesent</a:t>
            </a:r>
            <a:r>
              <a:rPr lang="en-US" dirty="0" smtClean="0">
                <a:solidFill>
                  <a:schemeClr val="bg1"/>
                </a:solidFill>
              </a:rPr>
              <a:t> a dui </a:t>
            </a:r>
            <a:r>
              <a:rPr lang="en-US" dirty="0" err="1" smtClean="0">
                <a:solidFill>
                  <a:schemeClr val="bg1"/>
                </a:solidFill>
              </a:rPr>
              <a:t>scelerisque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dapibus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velit</a:t>
            </a:r>
            <a:r>
              <a:rPr lang="en-US" dirty="0" smtClean="0">
                <a:solidFill>
                  <a:schemeClr val="bg1"/>
                </a:solidFill>
              </a:rPr>
              <a:t> sit </a:t>
            </a:r>
            <a:r>
              <a:rPr lang="en-US" dirty="0" err="1" smtClean="0">
                <a:solidFill>
                  <a:schemeClr val="bg1"/>
                </a:solidFill>
              </a:rPr>
              <a:t>amet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pulvinar</a:t>
            </a:r>
            <a:r>
              <a:rPr lang="en-US" dirty="0" smtClean="0">
                <a:solidFill>
                  <a:schemeClr val="bg1"/>
                </a:solidFill>
              </a:rPr>
              <a:t> nisi. </a:t>
            </a:r>
            <a:r>
              <a:rPr lang="en-US" dirty="0" err="1" smtClean="0">
                <a:solidFill>
                  <a:schemeClr val="bg1"/>
                </a:solidFill>
              </a:rPr>
              <a:t>Sed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maximus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urna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consequat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nisl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ultrices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mollis</a:t>
            </a:r>
            <a:r>
              <a:rPr lang="en-US" dirty="0" smtClean="0">
                <a:solidFill>
                  <a:schemeClr val="bg1"/>
                </a:solidFill>
              </a:rPr>
              <a:t>. Nunc </a:t>
            </a:r>
            <a:r>
              <a:rPr lang="en-US" dirty="0" err="1" smtClean="0">
                <a:solidFill>
                  <a:schemeClr val="bg1"/>
                </a:solidFill>
              </a:rPr>
              <a:t>maximus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molestie</a:t>
            </a:r>
            <a:r>
              <a:rPr lang="en-US" dirty="0" smtClean="0">
                <a:solidFill>
                  <a:schemeClr val="bg1"/>
                </a:solidFill>
              </a:rPr>
              <a:t> mi, a </a:t>
            </a:r>
            <a:r>
              <a:rPr lang="en-US" dirty="0" err="1" smtClean="0">
                <a:solidFill>
                  <a:schemeClr val="bg1"/>
                </a:solidFill>
              </a:rPr>
              <a:t>sagittis</a:t>
            </a:r>
            <a:r>
              <a:rPr lang="en-US" dirty="0" smtClean="0">
                <a:solidFill>
                  <a:schemeClr val="bg1"/>
                </a:solidFill>
              </a:rPr>
              <a:t> magna </a:t>
            </a:r>
            <a:r>
              <a:rPr lang="en-US" dirty="0" err="1" smtClean="0">
                <a:solidFill>
                  <a:schemeClr val="bg1"/>
                </a:solidFill>
              </a:rPr>
              <a:t>tincidunt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consequat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801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630936" y="699489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 Page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259" y="363556"/>
            <a:ext cx="3871817" cy="21778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9289" y="363556"/>
            <a:ext cx="3478029" cy="21737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900" y="3304167"/>
            <a:ext cx="4619702" cy="28873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2907" y="3306458"/>
            <a:ext cx="5128927" cy="288502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0671" y="1717912"/>
            <a:ext cx="2217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Images</a:t>
            </a:r>
            <a:endParaRPr lang="en-US" sz="54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4445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5" action="ppaction://hlinksldjump"/>
          </p:cNvPr>
          <p:cNvSpPr/>
          <p:nvPr/>
        </p:nvSpPr>
        <p:spPr>
          <a:xfrm>
            <a:off x="630936" y="699489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 Page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150869" y="891647"/>
            <a:ext cx="1890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Audio</a:t>
            </a:r>
            <a:endParaRPr lang="en-US" sz="54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8" name="European_Dragon_Roaring_and_breathe_fire-daniel-sim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1035" y="3840296"/>
            <a:ext cx="1788405" cy="178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43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1545336" y="5591529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13" name="Rectangle 12">
            <a:hlinkClick r:id="rId4" action="ppaction://hlinksldjump"/>
          </p:cNvPr>
          <p:cNvSpPr/>
          <p:nvPr/>
        </p:nvSpPr>
        <p:spPr>
          <a:xfrm>
            <a:off x="621792" y="2845281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 Page</a:t>
            </a:r>
            <a:endParaRPr lang="en-US" dirty="0"/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5376672" y="5591529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16" name="Rectangle 15">
            <a:hlinkClick r:id="rId6" action="ppaction://hlinksldjump"/>
          </p:cNvPr>
          <p:cNvSpPr/>
          <p:nvPr/>
        </p:nvSpPr>
        <p:spPr>
          <a:xfrm>
            <a:off x="9208008" y="5591529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Work Cited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203658" y="896164"/>
            <a:ext cx="37846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Second Page</a:t>
            </a:r>
            <a:endParaRPr lang="en-US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373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630936" y="694944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Second Page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496846" y="896164"/>
            <a:ext cx="3198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Animation</a:t>
            </a:r>
            <a:endParaRPr lang="en-US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2473" y="4651641"/>
            <a:ext cx="1532494" cy="22063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20" l="1493" r="949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3" y="2184132"/>
            <a:ext cx="5579815" cy="28940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574" y="5078140"/>
            <a:ext cx="1360215" cy="13533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941" y="-2"/>
            <a:ext cx="40102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2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85185E-6 L 0.54388 0.086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87" y="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7 L -0.36472 -0.287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42" y="-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630936" y="694944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Second Page</a:t>
            </a:r>
            <a:endParaRPr lang="en-US" dirty="0"/>
          </a:p>
        </p:txBody>
      </p:sp>
      <p:pic>
        <p:nvPicPr>
          <p:cNvPr id="8" name="5zyKuX9CpAI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33810" y="2140198"/>
            <a:ext cx="7324380" cy="4119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5168502" y="893247"/>
            <a:ext cx="1854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Video</a:t>
            </a:r>
            <a:endParaRPr lang="en-US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11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630936" y="694944"/>
            <a:ext cx="1463040" cy="57607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Second Page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66903" y="1138277"/>
            <a:ext cx="99250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https://tespostcards.wordpress.com/2012/08/31/words-on-the-word-wall/</a:t>
            </a:r>
            <a:r>
              <a:rPr lang="en-US" dirty="0" smtClean="0"/>
              <a:t>    -  Lorem Ipsum background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603015" y="777135"/>
            <a:ext cx="9252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http://steamcommunity.com/sharedfiles/filedetails/?id=735418592</a:t>
            </a:r>
            <a:r>
              <a:rPr lang="en-US" dirty="0" smtClean="0"/>
              <a:t>   - Main Page background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26275" y="1528434"/>
            <a:ext cx="3881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http://www.lipsum.com/</a:t>
            </a:r>
            <a:r>
              <a:rPr lang="en-US" dirty="0" smtClean="0"/>
              <a:t> - lorem ipsum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2934" y="1918591"/>
            <a:ext cx="112739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https://www.reddit.com/r/skyrim/comments/1brvun/funny_skyrim_screenshots/</a:t>
            </a:r>
            <a:r>
              <a:rPr lang="en-US" dirty="0" smtClean="0"/>
              <a:t>   - </a:t>
            </a:r>
            <a:r>
              <a:rPr lang="en-US" dirty="0" err="1" smtClean="0"/>
              <a:t>Horker</a:t>
            </a:r>
            <a:r>
              <a:rPr lang="en-US" dirty="0" smtClean="0"/>
              <a:t> (Walrus looking thing)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92934" y="2287923"/>
            <a:ext cx="8013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http://www.nexusmods.com/skyrim/mods/8596/</a:t>
            </a:r>
            <a:r>
              <a:rPr lang="en-US" dirty="0" smtClean="0"/>
              <a:t>?   - Arrow to the knee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61700"/>
            <a:ext cx="118783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https://www.google.com/search?q=skyrim&amp;espv=2&amp;source=lnms&amp;tbm=isch&amp;sa=X&amp;ved=0ahUKEwi5iPSgtNvSAhUD9WMKHbCXBeoQ_AUICCgD&amp;biw=1680&amp;bih=895#tbm=isch&amp;q=skyrim+sweetroll&amp;*&amp;imgrc=GvZjkUTsy0v3wM</a:t>
            </a:r>
            <a:r>
              <a:rPr lang="en-US" dirty="0" smtClean="0"/>
              <a:t>:  - Sweet roll mayhem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3421189"/>
            <a:ext cx="11204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http://halo.bungie.net/Forums/posts.aspx?postID=72582325&amp;postRepeater1-p=1#72582649</a:t>
            </a:r>
            <a:r>
              <a:rPr lang="en-US" dirty="0" smtClean="0"/>
              <a:t> – Horse Glitch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88916" y="4462122"/>
            <a:ext cx="7617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0"/>
              </a:rPr>
              <a:t>https://www.reddit.com/r/skyrim/comments/mt6ag/o_o/</a:t>
            </a:r>
            <a:r>
              <a:rPr lang="en-US" dirty="0" smtClean="0"/>
              <a:t>   - audio background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471074" y="4023967"/>
            <a:ext cx="6949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1"/>
              </a:rPr>
              <a:t>http://soundbible.com/2127-Dragon-Fire-Breath-and-Roar.html</a:t>
            </a:r>
            <a:r>
              <a:rPr lang="en-US" dirty="0" smtClean="0"/>
              <a:t>   - audio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88916" y="4831454"/>
            <a:ext cx="6988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2"/>
              </a:rPr>
              <a:t>https://www.youtube.com/watch?v=4Pr0DKwoPuw</a:t>
            </a:r>
            <a:r>
              <a:rPr lang="en-US" dirty="0" smtClean="0"/>
              <a:t> – relaxing </a:t>
            </a:r>
            <a:r>
              <a:rPr lang="en-US" dirty="0" err="1" smtClean="0"/>
              <a:t>skyrim</a:t>
            </a:r>
            <a:r>
              <a:rPr lang="en-US" dirty="0" smtClean="0"/>
              <a:t> pic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630936" y="5385452"/>
            <a:ext cx="6337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3"/>
              </a:rPr>
              <a:t>http://elderscrolls.wikia.com/wiki/Sweetroll_(Skyrim)</a:t>
            </a:r>
            <a:r>
              <a:rPr lang="en-US" dirty="0" smtClean="0"/>
              <a:t>  - sweet roll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71074" y="6097702"/>
            <a:ext cx="6404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4"/>
              </a:rPr>
              <a:t>https://www.pinterest.com/pin/530017449870345317/</a:t>
            </a:r>
            <a:r>
              <a:rPr lang="en-US" dirty="0" smtClean="0"/>
              <a:t>  - assassin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30936" y="5741577"/>
            <a:ext cx="65345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0"/>
              </a:rPr>
              <a:t>https://www.reddit.com/r/skyrim/comments/mt6ag/o_o/</a:t>
            </a:r>
            <a:r>
              <a:rPr lang="en-US" dirty="0" smtClean="0"/>
              <a:t>  - dragon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26274" y="6374701"/>
            <a:ext cx="8765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5"/>
              </a:rPr>
              <a:t>http://fantendo.wikia.com/wiki/User_blog:CRUDLuVER/PC_Gaming_Dukeout</a:t>
            </a:r>
            <a:r>
              <a:rPr lang="en-US" dirty="0" smtClean="0"/>
              <a:t>!   - </a:t>
            </a:r>
            <a:r>
              <a:rPr lang="en-US" dirty="0" err="1" smtClean="0"/>
              <a:t>viking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4207530" y="-95011"/>
            <a:ext cx="33824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Work Cited</a:t>
            </a:r>
            <a:endParaRPr lang="en-US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106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306</Words>
  <Application>Microsoft Office PowerPoint</Application>
  <PresentationFormat>Widescreen</PresentationFormat>
  <Paragraphs>40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Rutledge,Jessica</dc:creator>
  <cp:lastModifiedBy>Rutledge,Jessica</cp:lastModifiedBy>
  <cp:revision>14</cp:revision>
  <dcterms:created xsi:type="dcterms:W3CDTF">2017-03-16T15:06:09Z</dcterms:created>
  <dcterms:modified xsi:type="dcterms:W3CDTF">2017-03-16T17:21:30Z</dcterms:modified>
</cp:coreProperties>
</file>