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13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59" d="100"/>
          <a:sy n="59" d="100"/>
        </p:scale>
        <p:origin x="84" y="11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BAFCF-C1DF-4DCD-936D-0BD7BA741E97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359B0-8835-48B5-9B86-AF7DBCF563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9454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BAFCF-C1DF-4DCD-936D-0BD7BA741E97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359B0-8835-48B5-9B86-AF7DBCF563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208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BAFCF-C1DF-4DCD-936D-0BD7BA741E97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359B0-8835-48B5-9B86-AF7DBCF563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9831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BAFCF-C1DF-4DCD-936D-0BD7BA741E97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359B0-8835-48B5-9B86-AF7DBCF563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2903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BAFCF-C1DF-4DCD-936D-0BD7BA741E97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359B0-8835-48B5-9B86-AF7DBCF563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74418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BAFCF-C1DF-4DCD-936D-0BD7BA741E97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359B0-8835-48B5-9B86-AF7DBCF563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114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BAFCF-C1DF-4DCD-936D-0BD7BA741E97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359B0-8835-48B5-9B86-AF7DBCF563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1462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BAFCF-C1DF-4DCD-936D-0BD7BA741E97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359B0-8835-48B5-9B86-AF7DBCF563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710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BAFCF-C1DF-4DCD-936D-0BD7BA741E97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359B0-8835-48B5-9B86-AF7DBCF563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027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BAFCF-C1DF-4DCD-936D-0BD7BA741E97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359B0-8835-48B5-9B86-AF7DBCF563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3127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BAFCF-C1DF-4DCD-936D-0BD7BA741E97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359B0-8835-48B5-9B86-AF7DBCF563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669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9BAFCF-C1DF-4DCD-936D-0BD7BA741E97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A359B0-8835-48B5-9B86-AF7DBCF563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097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slide" Target="slide2.xml"/><Relationship Id="rId4" Type="http://schemas.openxmlformats.org/officeDocument/2006/relationships/slide" Target="slide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4" Type="http://schemas.openxmlformats.org/officeDocument/2006/relationships/slide" Target="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slide" Target="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7" Type="http://schemas.openxmlformats.org/officeDocument/2006/relationships/slide" Target="slide5.xm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slide" Target="slide8.xml"/><Relationship Id="rId4" Type="http://schemas.openxmlformats.org/officeDocument/2006/relationships/slide" Target="slide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hlinkClick r:id="rId3" action="ppaction://hlinksldjump"/>
          </p:cNvPr>
          <p:cNvSpPr/>
          <p:nvPr/>
        </p:nvSpPr>
        <p:spPr>
          <a:xfrm>
            <a:off x="8648700" y="4876800"/>
            <a:ext cx="1739900" cy="7366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Dah</a:t>
            </a:r>
            <a:endParaRPr lang="en-US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5226050" y="4864100"/>
            <a:ext cx="1739900" cy="7366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Ro</a:t>
            </a:r>
            <a:endParaRPr lang="en-US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" name="Rectangle 5">
            <a:hlinkClick r:id="rId5" action="ppaction://hlinksldjump"/>
          </p:cNvPr>
          <p:cNvSpPr/>
          <p:nvPr/>
        </p:nvSpPr>
        <p:spPr>
          <a:xfrm>
            <a:off x="1803400" y="4876800"/>
            <a:ext cx="1739900" cy="7366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Fus</a:t>
            </a:r>
            <a:endParaRPr lang="en-US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035550" y="228600"/>
            <a:ext cx="1739900" cy="73660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tx2">
                    <a:lumMod val="50000"/>
                  </a:schemeClr>
                </a:solidFill>
              </a:rPr>
              <a:t>F</a:t>
            </a:r>
            <a:r>
              <a:rPr lang="en-US" dirty="0" err="1" smtClean="0">
                <a:solidFill>
                  <a:schemeClr val="tx2">
                    <a:lumMod val="50000"/>
                  </a:schemeClr>
                </a:solidFill>
              </a:rPr>
              <a:t>us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</a:rPr>
              <a:t>R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o 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</a:rPr>
              <a:t>D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ah</a:t>
            </a:r>
            <a:endParaRPr lang="en-US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9" name="Rectangle 8">
            <a:hlinkClick r:id="rId6" action="ppaction://hlinksldjump"/>
          </p:cNvPr>
          <p:cNvSpPr/>
          <p:nvPr/>
        </p:nvSpPr>
        <p:spPr>
          <a:xfrm>
            <a:off x="9867900" y="228600"/>
            <a:ext cx="1739900" cy="736600"/>
          </a:xfrm>
          <a:prstGeom prst="rect">
            <a:avLst/>
          </a:prstGeom>
          <a:solidFill>
            <a:srgbClr val="951305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Oh Da </a:t>
            </a:r>
            <a:r>
              <a:rPr lang="en-US" dirty="0" err="1" smtClean="0">
                <a:solidFill>
                  <a:srgbClr val="FF0000"/>
                </a:solidFill>
              </a:rPr>
              <a:t>Viing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47850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hlinkClick r:id="rId3" action="ppaction://hlinksldjump"/>
          </p:cNvPr>
          <p:cNvSpPr/>
          <p:nvPr/>
        </p:nvSpPr>
        <p:spPr>
          <a:xfrm>
            <a:off x="605064" y="5279571"/>
            <a:ext cx="1739900" cy="73660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2">
                    <a:lumMod val="50000"/>
                  </a:schemeClr>
                </a:solidFill>
              </a:rPr>
              <a:t>Fus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 Ro Dah</a:t>
            </a:r>
            <a:endParaRPr lang="en-US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605064" y="709386"/>
            <a:ext cx="1739900" cy="7366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Fus</a:t>
            </a:r>
            <a:endParaRPr lang="en-US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2865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3" action="ppaction://hlinksldjump"/>
          </p:cNvPr>
          <p:cNvSpPr/>
          <p:nvPr/>
        </p:nvSpPr>
        <p:spPr>
          <a:xfrm>
            <a:off x="654050" y="5295900"/>
            <a:ext cx="1739900" cy="73660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2">
                    <a:lumMod val="50000"/>
                  </a:schemeClr>
                </a:solidFill>
              </a:rPr>
              <a:t>Fus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 Ro Dah</a:t>
            </a:r>
            <a:endParaRPr lang="en-US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" name="Rectangle 5">
            <a:hlinkClick r:id="rId4" action="ppaction://hlinksldjump"/>
          </p:cNvPr>
          <p:cNvSpPr/>
          <p:nvPr/>
        </p:nvSpPr>
        <p:spPr>
          <a:xfrm>
            <a:off x="654050" y="693057"/>
            <a:ext cx="1739900" cy="7366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Ro</a:t>
            </a:r>
            <a:endParaRPr lang="en-US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4587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3" action="ppaction://hlinksldjump"/>
          </p:cNvPr>
          <p:cNvSpPr/>
          <p:nvPr/>
        </p:nvSpPr>
        <p:spPr>
          <a:xfrm>
            <a:off x="621393" y="5246914"/>
            <a:ext cx="1739900" cy="73660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2">
                    <a:lumMod val="50000"/>
                  </a:schemeClr>
                </a:solidFill>
              </a:rPr>
              <a:t>Fus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 Ro Dah</a:t>
            </a:r>
            <a:endParaRPr lang="en-US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" name="Rectangle 5">
            <a:hlinkClick r:id="rId4" action="ppaction://hlinksldjump"/>
          </p:cNvPr>
          <p:cNvSpPr/>
          <p:nvPr/>
        </p:nvSpPr>
        <p:spPr>
          <a:xfrm>
            <a:off x="621393" y="709386"/>
            <a:ext cx="1739900" cy="7366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Dah</a:t>
            </a:r>
            <a:endParaRPr lang="en-US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3636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hlinkClick r:id="rId3" action="ppaction://hlinksldjump"/>
          </p:cNvPr>
          <p:cNvSpPr/>
          <p:nvPr/>
        </p:nvSpPr>
        <p:spPr>
          <a:xfrm>
            <a:off x="622300" y="5290457"/>
            <a:ext cx="1739900" cy="7366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Od</a:t>
            </a:r>
            <a:endParaRPr lang="en-US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5226050" y="5270500"/>
            <a:ext cx="1739900" cy="7366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Ah</a:t>
            </a:r>
            <a:endParaRPr lang="en-US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6" name="Rectangle 5">
            <a:hlinkClick r:id="rId5" action="ppaction://hlinksldjump"/>
          </p:cNvPr>
          <p:cNvSpPr/>
          <p:nvPr/>
        </p:nvSpPr>
        <p:spPr>
          <a:xfrm>
            <a:off x="9829800" y="5424715"/>
            <a:ext cx="1739900" cy="7366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accent4">
                    <a:lumMod val="50000"/>
                  </a:schemeClr>
                </a:solidFill>
              </a:rPr>
              <a:t>Viing</a:t>
            </a:r>
            <a:endParaRPr lang="en-US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7" name="Rectangle 6">
            <a:hlinkClick r:id="rId6" action="ppaction://hlinksldjump"/>
          </p:cNvPr>
          <p:cNvSpPr/>
          <p:nvPr/>
        </p:nvSpPr>
        <p:spPr>
          <a:xfrm>
            <a:off x="622300" y="690843"/>
            <a:ext cx="1739900" cy="73660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2">
                    <a:lumMod val="50000"/>
                  </a:schemeClr>
                </a:solidFill>
              </a:rPr>
              <a:t>Fus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 Ro Dah</a:t>
            </a:r>
            <a:endParaRPr lang="en-US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8" name="Rectangle 7">
            <a:hlinkClick r:id="rId7" action="ppaction://hlinksldjump"/>
          </p:cNvPr>
          <p:cNvSpPr/>
          <p:nvPr/>
        </p:nvSpPr>
        <p:spPr>
          <a:xfrm>
            <a:off x="5226050" y="690843"/>
            <a:ext cx="1739900" cy="736600"/>
          </a:xfrm>
          <a:prstGeom prst="rect">
            <a:avLst/>
          </a:prstGeom>
          <a:solidFill>
            <a:srgbClr val="951305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Od Ah </a:t>
            </a:r>
            <a:r>
              <a:rPr lang="en-US" dirty="0" err="1" smtClean="0">
                <a:solidFill>
                  <a:srgbClr val="FF0000"/>
                </a:solidFill>
              </a:rPr>
              <a:t>Viing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3073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6000" r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18672" y="709386"/>
            <a:ext cx="1739900" cy="7366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Od</a:t>
            </a:r>
            <a:endParaRPr lang="en-US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" name="Rectangle 3">
            <a:hlinkClick r:id="rId3" action="ppaction://hlinksldjump"/>
          </p:cNvPr>
          <p:cNvSpPr/>
          <p:nvPr/>
        </p:nvSpPr>
        <p:spPr>
          <a:xfrm>
            <a:off x="618672" y="5266871"/>
            <a:ext cx="1739900" cy="736600"/>
          </a:xfrm>
          <a:prstGeom prst="rect">
            <a:avLst/>
          </a:prstGeom>
          <a:solidFill>
            <a:srgbClr val="951305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Od Ah </a:t>
            </a:r>
            <a:r>
              <a:rPr lang="en-US" dirty="0" err="1" smtClean="0">
                <a:solidFill>
                  <a:srgbClr val="FF0000"/>
                </a:solidFill>
              </a:rPr>
              <a:t>Viing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1039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5971" y="725714"/>
            <a:ext cx="1739900" cy="7366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Ah</a:t>
            </a:r>
            <a:endParaRPr lang="en-US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" name="Rectangle 3">
            <a:hlinkClick r:id="rId3" action="ppaction://hlinksldjump"/>
          </p:cNvPr>
          <p:cNvSpPr/>
          <p:nvPr/>
        </p:nvSpPr>
        <p:spPr>
          <a:xfrm>
            <a:off x="605971" y="5250542"/>
            <a:ext cx="1739900" cy="736600"/>
          </a:xfrm>
          <a:prstGeom prst="rect">
            <a:avLst/>
          </a:prstGeom>
          <a:solidFill>
            <a:srgbClr val="951305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Od Ah </a:t>
            </a:r>
            <a:r>
              <a:rPr lang="en-US" dirty="0" err="1" smtClean="0">
                <a:solidFill>
                  <a:srgbClr val="FF0000"/>
                </a:solidFill>
              </a:rPr>
              <a:t>Viing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5882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89643" y="725714"/>
            <a:ext cx="1739900" cy="7366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accent4">
                    <a:lumMod val="50000"/>
                  </a:schemeClr>
                </a:solidFill>
              </a:rPr>
              <a:t>Viing</a:t>
            </a:r>
            <a:endParaRPr lang="en-US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" name="Rectangle 3">
            <a:hlinkClick r:id="rId3" action="ppaction://hlinksldjump"/>
          </p:cNvPr>
          <p:cNvSpPr/>
          <p:nvPr/>
        </p:nvSpPr>
        <p:spPr>
          <a:xfrm>
            <a:off x="589643" y="5185228"/>
            <a:ext cx="1739900" cy="736600"/>
          </a:xfrm>
          <a:prstGeom prst="rect">
            <a:avLst/>
          </a:prstGeom>
          <a:solidFill>
            <a:srgbClr val="951305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Od Ah </a:t>
            </a:r>
            <a:r>
              <a:rPr lang="en-US" dirty="0" err="1" smtClean="0">
                <a:solidFill>
                  <a:srgbClr val="FF0000"/>
                </a:solidFill>
              </a:rPr>
              <a:t>Viing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7556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24561" y="913398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https://www.google.com/search?q=skyrim+fus&amp;espv=2&amp;biw=1280&amp;bih=879&amp;source=lnms&amp;tbm=isch&amp;sa=X&amp;ved=0ahUKEwitj6eHvM7RAhVJ94MKHeQpAKgQ_AUICCgD#imgrc=Mz6cAON22dSUnM%3A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407988" y="3244334"/>
            <a:ext cx="53760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http://store.steampowered.com/agecheck/app/72850/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047999" y="4305218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mtClean="0"/>
              <a:t>http://xrazerxd.deviantart.com/art/The-Elder-Scrolls-V-Skyrim-Fus-Ro-Dah-396717478</a:t>
            </a: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443843" y="2459503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http://www.geeksofdoom.com/2012/04/13/prepare-for-fus-ro-dah-kinect-support-announced-for-skyrim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162300" y="5016504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http://www.escapistmagazine.com/forums/read/7.366627-ZeniMax-Attempts-To-Trademark-Fus-Ro-Dah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631205" y="2031351"/>
            <a:ext cx="37212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http://ohdahvviing.tumblr.com/about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162300" y="3731306"/>
            <a:ext cx="54205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https://www.pinterest.com/pin/473933560768124548/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824561" y="5780181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https://www.trueachievements.com/game/Skyrim/walkthrough/11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3836420" y="164777"/>
            <a:ext cx="33108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Work Cited</a:t>
            </a:r>
            <a:endParaRPr lang="en-US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80604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70</Words>
  <Application>Microsoft Office PowerPoint</Application>
  <PresentationFormat>Widescreen</PresentationFormat>
  <Paragraphs>31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Rutledge,Jessica</dc:creator>
  <cp:lastModifiedBy>Rutledge,Jessica</cp:lastModifiedBy>
  <cp:revision>8</cp:revision>
  <dcterms:created xsi:type="dcterms:W3CDTF">2017-01-19T14:14:57Z</dcterms:created>
  <dcterms:modified xsi:type="dcterms:W3CDTF">2017-01-19T15:25:15Z</dcterms:modified>
</cp:coreProperties>
</file>