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088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0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74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0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3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6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3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8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DB96B-729C-4817-9416-C53A71B6FEB2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31274-2961-44B8-8E18-29DAA9D9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2640" y="787758"/>
            <a:ext cx="45212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5067300" y="6248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2640" y="787758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12640" y="787758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81870" y="2462446"/>
            <a:ext cx="3760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dirty="0" smtClean="0"/>
              <a:t>Space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8229600" y="3454758"/>
            <a:ext cx="341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The Necessary Relocation  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800045" y="3454758"/>
            <a:ext cx="49841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66349" y="3904790"/>
            <a:ext cx="23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By Jessica Rutledge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8886423" y="5799786"/>
            <a:ext cx="2897746" cy="643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4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7707" y="653603"/>
            <a:ext cx="10676586" cy="55507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57707" y="653603"/>
            <a:ext cx="10676586" cy="5550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57707" y="653603"/>
            <a:ext cx="10676586" cy="55507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131192" y="489397"/>
            <a:ext cx="3309871" cy="8242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Earth’s Destruction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50933" y="447541"/>
            <a:ext cx="3309871" cy="8242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Needs to be Done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441063" y="3107029"/>
            <a:ext cx="3309871" cy="8242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being done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87626" y="5766517"/>
            <a:ext cx="2897746" cy="6439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p3d extrusionH="57150">
              <a:bevelT h="25400" prst="softRound"/>
            </a:sp3d>
          </a:bodyPr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nkGothic Lt BT" panose="020B0607020203060204" pitchFamily="34" charset="0"/>
              </a:rPr>
              <a:t>Button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31192" y="1477851"/>
            <a:ext cx="3309871" cy="1300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regarding the problems on Earth and things that we can not prepare for.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50934" y="1477851"/>
            <a:ext cx="3309871" cy="1300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regarding what needs to be done for space travel. And what can be done to help extend earth’s life.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441063" y="4356279"/>
            <a:ext cx="3309871" cy="13007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Rough summary of what's being done currently.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611466" y="2928335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271" y="5723050"/>
            <a:ext cx="2365453" cy="49991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141" y="2929085"/>
            <a:ext cx="236545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7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4285" y="334852"/>
            <a:ext cx="4790943" cy="862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30721" y="1489656"/>
            <a:ext cx="5840567" cy="401820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Bulleted Text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12640" y="787758"/>
            <a:ext cx="45212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12640" y="766294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12640" y="787758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886423" y="5799786"/>
            <a:ext cx="2897746" cy="643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9837" y="577402"/>
            <a:ext cx="3926805" cy="27024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09837" y="3741312"/>
            <a:ext cx="3926805" cy="27024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909837" y="577402"/>
            <a:ext cx="3926805" cy="27024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09836" y="3741312"/>
            <a:ext cx="3926805" cy="27024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09836" y="577402"/>
            <a:ext cx="3926805" cy="27024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09835" y="3741311"/>
            <a:ext cx="3926805" cy="27024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542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4285" y="334852"/>
            <a:ext cx="4790943" cy="862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86423" y="5799786"/>
            <a:ext cx="2897746" cy="643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2640" y="787758"/>
            <a:ext cx="45212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2640" y="787758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87626" y="5766517"/>
            <a:ext cx="2897746" cy="643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2640" y="754489"/>
            <a:ext cx="4521200" cy="533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835470" y="4503584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834904" y="3100324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09711" y="3097370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utton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09711" y="3801954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834904" y="3801954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834904" y="4503584"/>
            <a:ext cx="2349322" cy="3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38529" y="1826512"/>
            <a:ext cx="2732739" cy="8822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People are Helping the Earth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643195" y="1798213"/>
            <a:ext cx="2732739" cy="8822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People are Gearing up Towards </a:t>
            </a:r>
          </a:p>
          <a:p>
            <a:pPr algn="ctr"/>
            <a:r>
              <a:rPr lang="en-US" dirty="0" smtClean="0"/>
              <a:t>Space Travel</a:t>
            </a:r>
          </a:p>
        </p:txBody>
      </p:sp>
    </p:spTree>
    <p:extLst>
      <p:ext uri="{BB962C8B-B14F-4D97-AF65-F5344CB8AC3E}">
        <p14:creationId xmlns:p14="http://schemas.microsoft.com/office/powerpoint/2010/main" val="413607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30085" y="283336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130085" y="1569077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94576" y="3108104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30083" y="3108104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665590" y="3099521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4576" y="4026795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4575" y="4945486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30083" y="4026796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30084" y="4945488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68108" y="4056844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68108" y="4913286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68108" y="5765435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06133" y="4026794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399680" y="4913285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06133" y="5765434"/>
            <a:ext cx="1566929" cy="682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9249173" y="3782100"/>
            <a:ext cx="611746" cy="125890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800045" y="2060620"/>
            <a:ext cx="3052293" cy="91440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9234150" y="3642572"/>
            <a:ext cx="431440" cy="54199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9347916" y="3782100"/>
            <a:ext cx="697605" cy="24426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900668" y="948742"/>
            <a:ext cx="12879" cy="60316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0908406" y="3681750"/>
            <a:ext cx="223226" cy="57150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0614328" y="3725213"/>
            <a:ext cx="294078" cy="152936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0178593" y="3741315"/>
            <a:ext cx="502273" cy="228922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184008" y="2217310"/>
            <a:ext cx="0" cy="988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161504" y="2028955"/>
            <a:ext cx="2929945" cy="10705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1493418" y="3704561"/>
            <a:ext cx="28973" cy="455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725737" y="4612785"/>
            <a:ext cx="28973" cy="455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5724130" y="3694098"/>
            <a:ext cx="28973" cy="455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1509512" y="4598295"/>
            <a:ext cx="28973" cy="455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2116438" y="2217311"/>
            <a:ext cx="3059265" cy="30372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10" idx="1"/>
          </p:cNvCxnSpPr>
          <p:nvPr/>
        </p:nvCxnSpPr>
        <p:spPr>
          <a:xfrm>
            <a:off x="4317644" y="5286775"/>
            <a:ext cx="812440" cy="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4317644" y="2251656"/>
            <a:ext cx="962694" cy="30351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32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93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BankGothic Lt BT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Rutledge,Jessica</dc:creator>
  <cp:lastModifiedBy>Rutledge,Jessica</cp:lastModifiedBy>
  <cp:revision>10</cp:revision>
  <dcterms:created xsi:type="dcterms:W3CDTF">2017-04-06T23:01:43Z</dcterms:created>
  <dcterms:modified xsi:type="dcterms:W3CDTF">2017-04-27T18:39:57Z</dcterms:modified>
</cp:coreProperties>
</file>