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2" r:id="rId2"/>
    <p:sldId id="257" r:id="rId3"/>
    <p:sldId id="258" r:id="rId4"/>
    <p:sldId id="259" r:id="rId5"/>
    <p:sldId id="260" r:id="rId6"/>
    <p:sldId id="267" r:id="rId7"/>
    <p:sldId id="261" r:id="rId8"/>
    <p:sldId id="262" r:id="rId9"/>
    <p:sldId id="270" r:id="rId10"/>
    <p:sldId id="269" r:id="rId11"/>
    <p:sldId id="263" r:id="rId12"/>
    <p:sldId id="268" r:id="rId13"/>
    <p:sldId id="264" r:id="rId14"/>
    <p:sldId id="265" r:id="rId15"/>
    <p:sldId id="266" r:id="rId16"/>
    <p:sldId id="271"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utledge,Jessica" initials="R" lastIdx="1" clrIdx="0">
    <p:extLst>
      <p:ext uri="{19B8F6BF-5375-455C-9EA6-DF929625EA0E}">
        <p15:presenceInfo xmlns:p15="http://schemas.microsoft.com/office/powerpoint/2012/main" userId="S-1-5-21-1992517756-754463450-1116685130-2088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varScale="1">
        <p:scale>
          <a:sx n="76" d="100"/>
          <a:sy n="76" d="100"/>
        </p:scale>
        <p:origin x="126" y="7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70EED73-9CD6-4BAC-A5AE-CF1D5E578A97}"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6DF8528-099D-4060-B677-8403F1B90C71}" type="slidenum">
              <a:rPr lang="en-US" smtClean="0"/>
              <a:t>‹#›</a:t>
            </a:fld>
            <a:endParaRPr lang="en-US"/>
          </a:p>
        </p:txBody>
      </p:sp>
    </p:spTree>
    <p:extLst>
      <p:ext uri="{BB962C8B-B14F-4D97-AF65-F5344CB8AC3E}">
        <p14:creationId xmlns:p14="http://schemas.microsoft.com/office/powerpoint/2010/main" val="16097155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0EED73-9CD6-4BAC-A5AE-CF1D5E578A97}"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6DF8528-099D-4060-B677-8403F1B90C71}" type="slidenum">
              <a:rPr lang="en-US" smtClean="0"/>
              <a:t>‹#›</a:t>
            </a:fld>
            <a:endParaRPr lang="en-US"/>
          </a:p>
        </p:txBody>
      </p:sp>
    </p:spTree>
    <p:extLst>
      <p:ext uri="{BB962C8B-B14F-4D97-AF65-F5344CB8AC3E}">
        <p14:creationId xmlns:p14="http://schemas.microsoft.com/office/powerpoint/2010/main" val="28806209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0EED73-9CD6-4BAC-A5AE-CF1D5E578A97}"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6DF8528-099D-4060-B677-8403F1B90C71}" type="slidenum">
              <a:rPr lang="en-US" smtClean="0"/>
              <a:t>‹#›</a:t>
            </a:fld>
            <a:endParaRPr lang="en-US"/>
          </a:p>
        </p:txBody>
      </p:sp>
    </p:spTree>
    <p:extLst>
      <p:ext uri="{BB962C8B-B14F-4D97-AF65-F5344CB8AC3E}">
        <p14:creationId xmlns:p14="http://schemas.microsoft.com/office/powerpoint/2010/main" val="2787865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0EED73-9CD6-4BAC-A5AE-CF1D5E578A97}"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6DF8528-099D-4060-B677-8403F1B90C71}" type="slidenum">
              <a:rPr lang="en-US" smtClean="0"/>
              <a:t>‹#›</a:t>
            </a:fld>
            <a:endParaRPr lang="en-US"/>
          </a:p>
        </p:txBody>
      </p:sp>
    </p:spTree>
    <p:extLst>
      <p:ext uri="{BB962C8B-B14F-4D97-AF65-F5344CB8AC3E}">
        <p14:creationId xmlns:p14="http://schemas.microsoft.com/office/powerpoint/2010/main" val="32388400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70EED73-9CD6-4BAC-A5AE-CF1D5E578A97}"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6DF8528-099D-4060-B677-8403F1B90C71}" type="slidenum">
              <a:rPr lang="en-US" smtClean="0"/>
              <a:t>‹#›</a:t>
            </a:fld>
            <a:endParaRPr lang="en-US"/>
          </a:p>
        </p:txBody>
      </p:sp>
    </p:spTree>
    <p:extLst>
      <p:ext uri="{BB962C8B-B14F-4D97-AF65-F5344CB8AC3E}">
        <p14:creationId xmlns:p14="http://schemas.microsoft.com/office/powerpoint/2010/main" val="13956591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70EED73-9CD6-4BAC-A5AE-CF1D5E578A97}" type="datetimeFigureOut">
              <a:rPr lang="en-US" smtClean="0"/>
              <a:t>4/20/2017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6DF8528-099D-4060-B677-8403F1B90C71}" type="slidenum">
              <a:rPr lang="en-US" smtClean="0"/>
              <a:t>‹#›</a:t>
            </a:fld>
            <a:endParaRPr lang="en-US"/>
          </a:p>
        </p:txBody>
      </p:sp>
    </p:spTree>
    <p:extLst>
      <p:ext uri="{BB962C8B-B14F-4D97-AF65-F5344CB8AC3E}">
        <p14:creationId xmlns:p14="http://schemas.microsoft.com/office/powerpoint/2010/main" val="28450123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70EED73-9CD6-4BAC-A5AE-CF1D5E578A97}" type="datetimeFigureOut">
              <a:rPr lang="en-US" smtClean="0"/>
              <a:t>4/20/2017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6DF8528-099D-4060-B677-8403F1B90C71}" type="slidenum">
              <a:rPr lang="en-US" smtClean="0"/>
              <a:t>‹#›</a:t>
            </a:fld>
            <a:endParaRPr lang="en-US"/>
          </a:p>
        </p:txBody>
      </p:sp>
    </p:spTree>
    <p:extLst>
      <p:ext uri="{BB962C8B-B14F-4D97-AF65-F5344CB8AC3E}">
        <p14:creationId xmlns:p14="http://schemas.microsoft.com/office/powerpoint/2010/main" val="25338517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70EED73-9CD6-4BAC-A5AE-CF1D5E578A97}" type="datetimeFigureOut">
              <a:rPr lang="en-US" smtClean="0"/>
              <a:t>4/20/2017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6DF8528-099D-4060-B677-8403F1B90C71}" type="slidenum">
              <a:rPr lang="en-US" smtClean="0"/>
              <a:t>‹#›</a:t>
            </a:fld>
            <a:endParaRPr lang="en-US"/>
          </a:p>
        </p:txBody>
      </p:sp>
    </p:spTree>
    <p:extLst>
      <p:ext uri="{BB962C8B-B14F-4D97-AF65-F5344CB8AC3E}">
        <p14:creationId xmlns:p14="http://schemas.microsoft.com/office/powerpoint/2010/main" val="336885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0EED73-9CD6-4BAC-A5AE-CF1D5E578A97}" type="datetimeFigureOut">
              <a:rPr lang="en-US" smtClean="0"/>
              <a:t>4/20/2017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6DF8528-099D-4060-B677-8403F1B90C71}" type="slidenum">
              <a:rPr lang="en-US" smtClean="0"/>
              <a:t>‹#›</a:t>
            </a:fld>
            <a:endParaRPr lang="en-US"/>
          </a:p>
        </p:txBody>
      </p:sp>
    </p:spTree>
    <p:extLst>
      <p:ext uri="{BB962C8B-B14F-4D97-AF65-F5344CB8AC3E}">
        <p14:creationId xmlns:p14="http://schemas.microsoft.com/office/powerpoint/2010/main" val="1448173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B70EED73-9CD6-4BAC-A5AE-CF1D5E578A97}" type="datetimeFigureOut">
              <a:rPr lang="en-US" smtClean="0"/>
              <a:t>4/20/2017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6DF8528-099D-4060-B677-8403F1B90C71}" type="slidenum">
              <a:rPr lang="en-US" smtClean="0"/>
              <a:t>‹#›</a:t>
            </a:fld>
            <a:endParaRPr lang="en-US"/>
          </a:p>
        </p:txBody>
      </p:sp>
    </p:spTree>
    <p:extLst>
      <p:ext uri="{BB962C8B-B14F-4D97-AF65-F5344CB8AC3E}">
        <p14:creationId xmlns:p14="http://schemas.microsoft.com/office/powerpoint/2010/main" val="28725525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B70EED73-9CD6-4BAC-A5AE-CF1D5E578A97}" type="datetimeFigureOut">
              <a:rPr lang="en-US" smtClean="0"/>
              <a:t>4/20/2017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6DF8528-099D-4060-B677-8403F1B90C71}" type="slidenum">
              <a:rPr lang="en-US" smtClean="0"/>
              <a:t>‹#›</a:t>
            </a:fld>
            <a:endParaRPr lang="en-US"/>
          </a:p>
        </p:txBody>
      </p:sp>
    </p:spTree>
    <p:extLst>
      <p:ext uri="{BB962C8B-B14F-4D97-AF65-F5344CB8AC3E}">
        <p14:creationId xmlns:p14="http://schemas.microsoft.com/office/powerpoint/2010/main" val="25083007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0EED73-9CD6-4BAC-A5AE-CF1D5E578A97}" type="datetimeFigureOut">
              <a:rPr lang="en-US" smtClean="0"/>
              <a:t>4/20/2017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6DF8528-099D-4060-B677-8403F1B90C71}" type="slidenum">
              <a:rPr lang="en-US" smtClean="0"/>
              <a:t>‹#›</a:t>
            </a:fld>
            <a:endParaRPr lang="en-US"/>
          </a:p>
        </p:txBody>
      </p:sp>
    </p:spTree>
    <p:extLst>
      <p:ext uri="{BB962C8B-B14F-4D97-AF65-F5344CB8AC3E}">
        <p14:creationId xmlns:p14="http://schemas.microsoft.com/office/powerpoint/2010/main" val="19356651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slide" Target="slide9.xml"/></Relationships>
</file>

<file path=ppt/slides/_rels/slide11.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slide" Target="slide9.xml"/></Relationships>
</file>

<file path=ppt/slides/_rels/slide12.xml.rels><?xml version="1.0" encoding="UTF-8" standalone="yes"?>
<Relationships xmlns="http://schemas.openxmlformats.org/package/2006/relationships"><Relationship Id="rId3" Type="http://schemas.microsoft.com/office/2007/relationships/hdphoto" Target="../media/hdphoto14.wdp"/><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slide" Target="slide9.xml"/></Relationships>
</file>

<file path=ppt/slides/_rels/slide13.xml.rels><?xml version="1.0" encoding="UTF-8" standalone="yes"?>
<Relationships xmlns="http://schemas.openxmlformats.org/package/2006/relationships"><Relationship Id="rId3" Type="http://schemas.microsoft.com/office/2007/relationships/hdphoto" Target="../media/hdphoto15.wdp"/><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slide" Target="slide9.xml"/></Relationships>
</file>

<file path=ppt/slides/_rels/slide1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microsoft.com/office/2007/relationships/hdphoto" Target="../media/hdphoto16.wdp"/><Relationship Id="rId2" Type="http://schemas.openxmlformats.org/officeDocument/2006/relationships/image" Target="../media/image24.png"/><Relationship Id="rId1" Type="http://schemas.openxmlformats.org/officeDocument/2006/relationships/slideLayout" Target="../slideLayouts/slideLayout7.xml"/><Relationship Id="rId4" Type="http://schemas.openxmlformats.org/officeDocument/2006/relationships/slide" Target="slide9.xml"/></Relationships>
</file>

<file path=ppt/slides/_rels/slide16.xml.rels><?xml version="1.0" encoding="UTF-8" standalone="yes"?>
<Relationships xmlns="http://schemas.openxmlformats.org/package/2006/relationships"><Relationship Id="rId8" Type="http://schemas.openxmlformats.org/officeDocument/2006/relationships/hyperlink" Target="https://www.google.com/search?q=saturn+wiki&amp;espv=2&amp;source=lnms&amp;tbm=isch&amp;sa=X&amp;ved=0ahUKEwim8NvRz5zTAhVo74MKHeYuC5gQ_AUIBygC&amp;biw=1280&amp;bih=879#tbm=isch&amp;q=saturn+&amp;imgrc=-FAxUkbDfYnzSM" TargetMode="External"/><Relationship Id="rId13" Type="http://schemas.openxmlformats.org/officeDocument/2006/relationships/hyperlink" Target="https://en.wikipedia.org/wiki/Europa_(moon)" TargetMode="External"/><Relationship Id="rId3" Type="http://schemas.openxmlformats.org/officeDocument/2006/relationships/hyperlink" Target="http://www.dailygood.org/story/256/20-amazing-pictures-from-outer-space-james-adams/" TargetMode="External"/><Relationship Id="rId7" Type="http://schemas.openxmlformats.org/officeDocument/2006/relationships/hyperlink" Target="https://en.wikipedia.org/wiki/Jupiter" TargetMode="External"/><Relationship Id="rId12" Type="http://schemas.openxmlformats.org/officeDocument/2006/relationships/hyperlink" Target="http://www.windows2universe.org/saturn/moons/titan_surface_overview.html&amp;edu=high" TargetMode="External"/><Relationship Id="rId2" Type="http://schemas.openxmlformats.org/officeDocument/2006/relationships/hyperlink" Target="https://www.wallpapersafari.com/space-stars-wallpaper/" TargetMode="External"/><Relationship Id="rId1" Type="http://schemas.openxmlformats.org/officeDocument/2006/relationships/slideLayout" Target="../slideLayouts/slideLayout7.xml"/><Relationship Id="rId6" Type="http://schemas.openxmlformats.org/officeDocument/2006/relationships/hyperlink" Target="http://www.cosmicelk.net/Mercury.htm" TargetMode="External"/><Relationship Id="rId11" Type="http://schemas.openxmlformats.org/officeDocument/2006/relationships/hyperlink" Target="https://www.reddit.com/r/Overwatch/comments/59z08e/what_happened_to_the_moon/" TargetMode="External"/><Relationship Id="rId5" Type="http://schemas.openxmlformats.org/officeDocument/2006/relationships/hyperlink" Target="http://www.softpicks.net/software/Desktop/Screen-Savers/Planet-Venus-3D-Screensaver-15693.htm" TargetMode="External"/><Relationship Id="rId15" Type="http://schemas.openxmlformats.org/officeDocument/2006/relationships/hyperlink" Target="http://hyperphysics.phy-astr.gsu.edu/hbase/Solar/sunspot.html" TargetMode="External"/><Relationship Id="rId10" Type="http://schemas.openxmlformats.org/officeDocument/2006/relationships/hyperlink" Target="https://en.wikipedia.org/wiki/Uranus" TargetMode="External"/><Relationship Id="rId4" Type="http://schemas.openxmlformats.org/officeDocument/2006/relationships/hyperlink" Target="https://en.wikipedia.org/wiki/Mars" TargetMode="External"/><Relationship Id="rId9" Type="http://schemas.openxmlformats.org/officeDocument/2006/relationships/hyperlink" Target="https://www.wwu.edu/skywise/a101_planets.html" TargetMode="External"/><Relationship Id="rId14" Type="http://schemas.openxmlformats.org/officeDocument/2006/relationships/hyperlink" Target="http://www.astronomy.com/news/2016/06/were-getting-serious-about-mining-asteroids"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13" Type="http://schemas.microsoft.com/office/2007/relationships/hdphoto" Target="../media/hdphoto4.wdp"/><Relationship Id="rId3" Type="http://schemas.microsoft.com/office/2007/relationships/hdphoto" Target="../media/hdphoto2.wdp"/><Relationship Id="rId7" Type="http://schemas.openxmlformats.org/officeDocument/2006/relationships/image" Target="../media/image7.png"/><Relationship Id="rId12"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0.png"/><Relationship Id="rId5" Type="http://schemas.openxmlformats.org/officeDocument/2006/relationships/image" Target="../media/image5.png"/><Relationship Id="rId15" Type="http://schemas.openxmlformats.org/officeDocument/2006/relationships/slide" Target="slide9.xml"/><Relationship Id="rId10" Type="http://schemas.microsoft.com/office/2007/relationships/hdphoto" Target="../media/hdphoto3.wdp"/><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slide" Target="slide3.xml"/></Relationships>
</file>

<file path=ppt/slides/_rels/slide3.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9.xml.rels><?xml version="1.0" encoding="UTF-8" standalone="yes"?>
<Relationships xmlns="http://schemas.openxmlformats.org/package/2006/relationships"><Relationship Id="rId8" Type="http://schemas.openxmlformats.org/officeDocument/2006/relationships/slide" Target="slide13.xml"/><Relationship Id="rId3" Type="http://schemas.microsoft.com/office/2007/relationships/hdphoto" Target="../media/hdphoto11.wdp"/><Relationship Id="rId7" Type="http://schemas.openxmlformats.org/officeDocument/2006/relationships/slide" Target="slide12.xml"/><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slide" Target="slide11.xml"/><Relationship Id="rId5" Type="http://schemas.openxmlformats.org/officeDocument/2006/relationships/slide" Target="slide10.xml"/><Relationship Id="rId10" Type="http://schemas.openxmlformats.org/officeDocument/2006/relationships/slide" Target="slide15.xml"/><Relationship Id="rId4" Type="http://schemas.openxmlformats.org/officeDocument/2006/relationships/slide" Target="slide2.xml"/><Relationship Id="rId9" Type="http://schemas.openxmlformats.org/officeDocument/2006/relationships/slide" Target="slide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416040" y="2392680"/>
            <a:ext cx="5486400" cy="2369880"/>
          </a:xfrm>
          <a:prstGeom prst="rect">
            <a:avLst/>
          </a:prstGeom>
          <a:noFill/>
        </p:spPr>
        <p:txBody>
          <a:bodyPr wrap="square" rtlCol="0">
            <a:spAutoFit/>
          </a:bodyPr>
          <a:lstStyle/>
          <a:p>
            <a:pPr algn="r"/>
            <a:r>
              <a:rPr lang="en-US" sz="7200" dirty="0" smtClean="0">
                <a:solidFill>
                  <a:schemeClr val="bg1"/>
                </a:solidFill>
                <a:latin typeface="BankGothic Md BT" panose="020B0807020203060204" pitchFamily="34" charset="0"/>
              </a:rPr>
              <a:t>Space</a:t>
            </a:r>
          </a:p>
          <a:p>
            <a:pPr algn="r"/>
            <a:r>
              <a:rPr lang="en-US" sz="2800" dirty="0" smtClean="0">
                <a:solidFill>
                  <a:schemeClr val="bg1"/>
                </a:solidFill>
                <a:latin typeface="BankGothic Md BT" panose="020B0807020203060204" pitchFamily="34" charset="0"/>
              </a:rPr>
              <a:t>The Necessary Relocation</a:t>
            </a:r>
          </a:p>
          <a:p>
            <a:endParaRPr lang="en-US" sz="2800" dirty="0" smtClean="0">
              <a:solidFill>
                <a:schemeClr val="bg1"/>
              </a:solidFill>
              <a:latin typeface="BankGothic Md BT" panose="020B0807020203060204" pitchFamily="34" charset="0"/>
            </a:endParaRPr>
          </a:p>
          <a:p>
            <a:pPr algn="r"/>
            <a:r>
              <a:rPr lang="en-US" sz="2000" dirty="0" smtClean="0">
                <a:solidFill>
                  <a:schemeClr val="bg1"/>
                </a:solidFill>
                <a:latin typeface="BankGothic Md BT" panose="020B0807020203060204" pitchFamily="34" charset="0"/>
              </a:rPr>
              <a:t>By Jessica Rutledge</a:t>
            </a:r>
            <a:endParaRPr lang="en-US" sz="2000" dirty="0">
              <a:solidFill>
                <a:schemeClr val="bg1"/>
              </a:solidFill>
              <a:latin typeface="BankGothic Md BT" panose="020B0807020203060204" pitchFamily="34" charset="0"/>
            </a:endParaRPr>
          </a:p>
        </p:txBody>
      </p:sp>
      <p:cxnSp>
        <p:nvCxnSpPr>
          <p:cNvPr id="6" name="Straight Connector 5"/>
          <p:cNvCxnSpPr>
            <a:stCxn id="4" idx="1"/>
            <a:endCxn id="4" idx="3"/>
          </p:cNvCxnSpPr>
          <p:nvPr/>
        </p:nvCxnSpPr>
        <p:spPr>
          <a:xfrm>
            <a:off x="6416040" y="3577620"/>
            <a:ext cx="54864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Rectangle 6">
            <a:hlinkClick r:id="" action="ppaction://hlinkshowjump?jump=nextslide"/>
          </p:cNvPr>
          <p:cNvSpPr/>
          <p:nvPr/>
        </p:nvSpPr>
        <p:spPr>
          <a:xfrm>
            <a:off x="8671560" y="5802601"/>
            <a:ext cx="3002280" cy="655320"/>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latin typeface="BankGothic Md BT" panose="020B0807020203060204" pitchFamily="34" charset="0"/>
              </a:rPr>
              <a:t>Next</a:t>
            </a:r>
            <a:endParaRPr lang="en-US" dirty="0">
              <a:latin typeface="BankGothic Md BT" panose="020B0807020203060204" pitchFamily="34" charset="0"/>
            </a:endParaRPr>
          </a:p>
        </p:txBody>
      </p:sp>
      <p:pic>
        <p:nvPicPr>
          <p:cNvPr id="3" name="Picture 2"/>
          <p:cNvPicPr>
            <a:picLocks noChangeAspect="1"/>
          </p:cNvPicPr>
          <p:nvPr/>
        </p:nvPicPr>
        <p:blipFill>
          <a:blip r:embed="rId2">
            <a:extLst>
              <a:ext uri="{BEBA8EAE-BF5A-486C-A8C5-ECC9F3942E4B}">
                <a14:imgProps xmlns:a14="http://schemas.microsoft.com/office/drawing/2010/main">
                  <a14:imgLayer r:embed="rId3">
                    <a14:imgEffect>
                      <a14:backgroundRemoval t="1172" b="99414" l="0" r="98633"/>
                    </a14:imgEffect>
                  </a14:imgLayer>
                </a14:imgProps>
              </a:ext>
              <a:ext uri="{28A0092B-C50C-407E-A947-70E740481C1C}">
                <a14:useLocalDpi xmlns:a14="http://schemas.microsoft.com/office/drawing/2010/main" val="0"/>
              </a:ext>
            </a:extLst>
          </a:blip>
          <a:stretch>
            <a:fillRect/>
          </a:stretch>
        </p:blipFill>
        <p:spPr>
          <a:xfrm>
            <a:off x="142240" y="337820"/>
            <a:ext cx="6182360" cy="618236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63393674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1051543" y="1788143"/>
            <a:ext cx="3535714" cy="3535714"/>
          </a:xfrm>
          <a:prstGeom prst="rect">
            <a:avLst/>
          </a:prstGeom>
          <a:ln>
            <a:noFill/>
          </a:ln>
          <a:effectLst>
            <a:outerShdw blurRad="190500" algn="tl" rotWithShape="0">
              <a:srgbClr val="000000">
                <a:alpha val="70000"/>
              </a:srgbClr>
            </a:outerShdw>
          </a:effectLst>
        </p:spPr>
      </p:pic>
      <p:sp>
        <p:nvSpPr>
          <p:cNvPr id="3" name="Rectangle 2"/>
          <p:cNvSpPr/>
          <p:nvPr/>
        </p:nvSpPr>
        <p:spPr>
          <a:xfrm>
            <a:off x="6774285" y="334852"/>
            <a:ext cx="4790943" cy="862884"/>
          </a:xfrm>
          <a:prstGeom prst="rect">
            <a:avLst/>
          </a:prstGeom>
          <a:ln w="38100">
            <a:solidFill>
              <a:schemeClr val="bg1"/>
            </a:solidFill>
          </a:ln>
        </p:spPr>
        <p:style>
          <a:lnRef idx="0">
            <a:schemeClr val="dk1"/>
          </a:lnRef>
          <a:fillRef idx="3">
            <a:schemeClr val="dk1"/>
          </a:fillRef>
          <a:effectRef idx="3">
            <a:schemeClr val="dk1"/>
          </a:effectRef>
          <a:fontRef idx="minor">
            <a:schemeClr val="lt1"/>
          </a:fontRef>
        </p:style>
        <p:txBody>
          <a:bodyPr rtlCol="0" anchor="ctr"/>
          <a:lstStyle/>
          <a:p>
            <a:pPr algn="ctr"/>
            <a:r>
              <a:rPr lang="en-US" dirty="0" smtClean="0"/>
              <a:t>Title</a:t>
            </a:r>
            <a:endParaRPr lang="en-US" dirty="0"/>
          </a:p>
        </p:txBody>
      </p:sp>
      <p:sp>
        <p:nvSpPr>
          <p:cNvPr id="4" name="Rectangle 3"/>
          <p:cNvSpPr/>
          <p:nvPr/>
        </p:nvSpPr>
        <p:spPr>
          <a:xfrm>
            <a:off x="5930721" y="1489656"/>
            <a:ext cx="5840567" cy="4018209"/>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dirty="0" smtClean="0"/>
              <a:t>Bulleted Text</a:t>
            </a:r>
            <a:endParaRPr lang="en-US" dirty="0"/>
          </a:p>
        </p:txBody>
      </p:sp>
      <p:sp>
        <p:nvSpPr>
          <p:cNvPr id="5" name="Rectangle 4">
            <a:hlinkClick r:id="rId4" action="ppaction://hlinksldjump"/>
          </p:cNvPr>
          <p:cNvSpPr/>
          <p:nvPr/>
        </p:nvSpPr>
        <p:spPr>
          <a:xfrm>
            <a:off x="193505" y="5815301"/>
            <a:ext cx="3002280" cy="655320"/>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latin typeface="BankGothic Md BT" panose="020B0807020203060204" pitchFamily="34" charset="0"/>
              </a:rPr>
              <a:t>back</a:t>
            </a:r>
            <a:endParaRPr lang="en-US" dirty="0">
              <a:latin typeface="BankGothic Md BT" panose="020B0807020203060204" pitchFamily="34" charset="0"/>
            </a:endParaRPr>
          </a:p>
        </p:txBody>
      </p:sp>
    </p:spTree>
    <p:extLst>
      <p:ext uri="{BB962C8B-B14F-4D97-AF65-F5344CB8AC3E}">
        <p14:creationId xmlns:p14="http://schemas.microsoft.com/office/powerpoint/2010/main" val="389129739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BEBA8EAE-BF5A-486C-A8C5-ECC9F3942E4B}">
                <a14:imgProps xmlns:a14="http://schemas.microsoft.com/office/drawing/2010/main">
                  <a14:imgLayer r:embed="rId3">
                    <a14:imgEffect>
                      <a14:backgroundRemoval t="9091" b="93636" l="3051" r="96610"/>
                    </a14:imgEffect>
                  </a14:imgLayer>
                </a14:imgProps>
              </a:ext>
              <a:ext uri="{28A0092B-C50C-407E-A947-70E740481C1C}">
                <a14:useLocalDpi xmlns:a14="http://schemas.microsoft.com/office/drawing/2010/main" val="0"/>
              </a:ext>
            </a:extLst>
          </a:blip>
          <a:stretch>
            <a:fillRect/>
          </a:stretch>
        </p:blipFill>
        <p:spPr>
          <a:xfrm>
            <a:off x="0" y="974271"/>
            <a:ext cx="7493000" cy="4191000"/>
          </a:xfrm>
          <a:prstGeom prst="rect">
            <a:avLst/>
          </a:prstGeom>
          <a:ln>
            <a:noFill/>
          </a:ln>
          <a:effectLst>
            <a:outerShdw blurRad="190500" algn="tl" rotWithShape="0">
              <a:srgbClr val="000000">
                <a:alpha val="70000"/>
              </a:srgbClr>
            </a:outerShdw>
          </a:effectLst>
        </p:spPr>
      </p:pic>
      <p:sp>
        <p:nvSpPr>
          <p:cNvPr id="5" name="Diagonal Stripe 4"/>
          <p:cNvSpPr/>
          <p:nvPr/>
        </p:nvSpPr>
        <p:spPr>
          <a:xfrm rot="16200000">
            <a:off x="5502733" y="3151413"/>
            <a:ext cx="440872" cy="832759"/>
          </a:xfrm>
          <a:prstGeom prst="diagStrip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solidFill>
            </a:endParaRPr>
          </a:p>
        </p:txBody>
      </p:sp>
      <p:sp>
        <p:nvSpPr>
          <p:cNvPr id="4" name="Rectangle 3"/>
          <p:cNvSpPr/>
          <p:nvPr/>
        </p:nvSpPr>
        <p:spPr>
          <a:xfrm>
            <a:off x="6774285" y="334852"/>
            <a:ext cx="4790943" cy="862884"/>
          </a:xfrm>
          <a:prstGeom prst="rect">
            <a:avLst/>
          </a:prstGeom>
          <a:ln w="38100">
            <a:solidFill>
              <a:schemeClr val="bg1"/>
            </a:solidFill>
          </a:ln>
        </p:spPr>
        <p:style>
          <a:lnRef idx="0">
            <a:schemeClr val="dk1"/>
          </a:lnRef>
          <a:fillRef idx="3">
            <a:schemeClr val="dk1"/>
          </a:fillRef>
          <a:effectRef idx="3">
            <a:schemeClr val="dk1"/>
          </a:effectRef>
          <a:fontRef idx="minor">
            <a:schemeClr val="lt1"/>
          </a:fontRef>
        </p:style>
        <p:txBody>
          <a:bodyPr rtlCol="0" anchor="ctr"/>
          <a:lstStyle/>
          <a:p>
            <a:pPr algn="ctr"/>
            <a:r>
              <a:rPr lang="en-US" dirty="0" smtClean="0"/>
              <a:t>Title</a:t>
            </a:r>
            <a:endParaRPr lang="en-US" dirty="0"/>
          </a:p>
        </p:txBody>
      </p:sp>
      <p:sp>
        <p:nvSpPr>
          <p:cNvPr id="6" name="Rectangle 5"/>
          <p:cNvSpPr/>
          <p:nvPr/>
        </p:nvSpPr>
        <p:spPr>
          <a:xfrm>
            <a:off x="5930721" y="1489656"/>
            <a:ext cx="5840567" cy="4018209"/>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dirty="0" smtClean="0"/>
              <a:t>Bulleted Text</a:t>
            </a:r>
            <a:endParaRPr lang="en-US" dirty="0"/>
          </a:p>
        </p:txBody>
      </p:sp>
      <p:sp>
        <p:nvSpPr>
          <p:cNvPr id="7" name="Rectangle 6">
            <a:hlinkClick r:id="rId4" action="ppaction://hlinksldjump"/>
          </p:cNvPr>
          <p:cNvSpPr/>
          <p:nvPr/>
        </p:nvSpPr>
        <p:spPr>
          <a:xfrm>
            <a:off x="193505" y="5815301"/>
            <a:ext cx="3002280" cy="655320"/>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latin typeface="BankGothic Md BT" panose="020B0807020203060204" pitchFamily="34" charset="0"/>
              </a:rPr>
              <a:t>Back</a:t>
            </a:r>
            <a:endParaRPr lang="en-US" dirty="0">
              <a:latin typeface="BankGothic Md BT" panose="020B0807020203060204" pitchFamily="34" charset="0"/>
            </a:endParaRPr>
          </a:p>
        </p:txBody>
      </p:sp>
    </p:spTree>
    <p:extLst>
      <p:ext uri="{BB962C8B-B14F-4D97-AF65-F5344CB8AC3E}">
        <p14:creationId xmlns:p14="http://schemas.microsoft.com/office/powerpoint/2010/main" val="412153788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backgroundRemoval t="0" b="100000" l="417" r="100000"/>
                    </a14:imgEffect>
                  </a14:imgLayer>
                </a14:imgProps>
              </a:ext>
              <a:ext uri="{28A0092B-C50C-407E-A947-70E740481C1C}">
                <a14:useLocalDpi xmlns:a14="http://schemas.microsoft.com/office/drawing/2010/main" val="0"/>
              </a:ext>
            </a:extLst>
          </a:blip>
          <a:stretch>
            <a:fillRect/>
          </a:stretch>
        </p:blipFill>
        <p:spPr>
          <a:xfrm>
            <a:off x="1485900" y="2184400"/>
            <a:ext cx="2286000" cy="2286000"/>
          </a:xfrm>
          <a:prstGeom prst="rect">
            <a:avLst/>
          </a:prstGeom>
          <a:ln>
            <a:noFill/>
          </a:ln>
          <a:effectLst>
            <a:outerShdw blurRad="190500" algn="tl" rotWithShape="0">
              <a:srgbClr val="000000">
                <a:alpha val="70000"/>
              </a:srgbClr>
            </a:outerShdw>
          </a:effectLst>
        </p:spPr>
      </p:pic>
      <p:sp>
        <p:nvSpPr>
          <p:cNvPr id="3" name="Rectangle 2"/>
          <p:cNvSpPr/>
          <p:nvPr/>
        </p:nvSpPr>
        <p:spPr>
          <a:xfrm>
            <a:off x="6774285" y="334852"/>
            <a:ext cx="4790943" cy="862884"/>
          </a:xfrm>
          <a:prstGeom prst="rect">
            <a:avLst/>
          </a:prstGeom>
          <a:ln w="38100">
            <a:solidFill>
              <a:schemeClr val="bg1"/>
            </a:solidFill>
          </a:ln>
        </p:spPr>
        <p:style>
          <a:lnRef idx="0">
            <a:schemeClr val="dk1"/>
          </a:lnRef>
          <a:fillRef idx="3">
            <a:schemeClr val="dk1"/>
          </a:fillRef>
          <a:effectRef idx="3">
            <a:schemeClr val="dk1"/>
          </a:effectRef>
          <a:fontRef idx="minor">
            <a:schemeClr val="lt1"/>
          </a:fontRef>
        </p:style>
        <p:txBody>
          <a:bodyPr rtlCol="0" anchor="ctr"/>
          <a:lstStyle/>
          <a:p>
            <a:pPr algn="ctr"/>
            <a:r>
              <a:rPr lang="en-US" dirty="0" smtClean="0"/>
              <a:t>Title</a:t>
            </a:r>
            <a:endParaRPr lang="en-US" dirty="0"/>
          </a:p>
        </p:txBody>
      </p:sp>
      <p:sp>
        <p:nvSpPr>
          <p:cNvPr id="4" name="Rectangle 3"/>
          <p:cNvSpPr/>
          <p:nvPr/>
        </p:nvSpPr>
        <p:spPr>
          <a:xfrm>
            <a:off x="5930721" y="1489656"/>
            <a:ext cx="5840567" cy="4018209"/>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dirty="0" smtClean="0"/>
              <a:t>Bulleted Text</a:t>
            </a:r>
            <a:endParaRPr lang="en-US" dirty="0"/>
          </a:p>
        </p:txBody>
      </p:sp>
      <p:sp>
        <p:nvSpPr>
          <p:cNvPr id="5" name="Rectangle 4">
            <a:hlinkClick r:id="rId4" action="ppaction://hlinksldjump"/>
          </p:cNvPr>
          <p:cNvSpPr/>
          <p:nvPr/>
        </p:nvSpPr>
        <p:spPr>
          <a:xfrm>
            <a:off x="193505" y="5815301"/>
            <a:ext cx="3002280" cy="655320"/>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latin typeface="BankGothic Md BT" panose="020B0807020203060204" pitchFamily="34" charset="0"/>
              </a:rPr>
              <a:t>Back</a:t>
            </a:r>
            <a:endParaRPr lang="en-US" dirty="0">
              <a:latin typeface="BankGothic Md BT" panose="020B0807020203060204" pitchFamily="34" charset="0"/>
            </a:endParaRPr>
          </a:p>
        </p:txBody>
      </p:sp>
    </p:spTree>
    <p:extLst>
      <p:ext uri="{BB962C8B-B14F-4D97-AF65-F5344CB8AC3E}">
        <p14:creationId xmlns:p14="http://schemas.microsoft.com/office/powerpoint/2010/main" val="3298756210"/>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BEBA8EAE-BF5A-486C-A8C5-ECC9F3942E4B}">
                <a14:imgProps xmlns:a14="http://schemas.microsoft.com/office/drawing/2010/main">
                  <a14:imgLayer r:embed="rId3">
                    <a14:imgEffect>
                      <a14:backgroundRemoval t="8081" b="91395" l="7500" r="92035"/>
                    </a14:imgEffect>
                  </a14:imgLayer>
                </a14:imgProps>
              </a:ext>
              <a:ext uri="{28A0092B-C50C-407E-A947-70E740481C1C}">
                <a14:useLocalDpi xmlns:a14="http://schemas.microsoft.com/office/drawing/2010/main" val="0"/>
              </a:ext>
            </a:extLst>
          </a:blip>
          <a:stretch>
            <a:fillRect/>
          </a:stretch>
        </p:blipFill>
        <p:spPr>
          <a:xfrm>
            <a:off x="972820" y="1511300"/>
            <a:ext cx="3853180" cy="3853180"/>
          </a:xfrm>
          <a:prstGeom prst="rect">
            <a:avLst/>
          </a:prstGeom>
          <a:ln>
            <a:noFill/>
          </a:ln>
          <a:effectLst>
            <a:outerShdw blurRad="190500" algn="tl" rotWithShape="0">
              <a:srgbClr val="000000">
                <a:alpha val="70000"/>
              </a:srgbClr>
            </a:outerShdw>
          </a:effectLst>
        </p:spPr>
      </p:pic>
      <p:sp>
        <p:nvSpPr>
          <p:cNvPr id="3" name="Rectangle 2"/>
          <p:cNvSpPr/>
          <p:nvPr/>
        </p:nvSpPr>
        <p:spPr>
          <a:xfrm>
            <a:off x="6774285" y="334852"/>
            <a:ext cx="4790943" cy="862884"/>
          </a:xfrm>
          <a:prstGeom prst="rect">
            <a:avLst/>
          </a:prstGeom>
          <a:ln w="38100">
            <a:solidFill>
              <a:schemeClr val="bg1"/>
            </a:solidFill>
          </a:ln>
        </p:spPr>
        <p:style>
          <a:lnRef idx="0">
            <a:schemeClr val="dk1"/>
          </a:lnRef>
          <a:fillRef idx="3">
            <a:schemeClr val="dk1"/>
          </a:fillRef>
          <a:effectRef idx="3">
            <a:schemeClr val="dk1"/>
          </a:effectRef>
          <a:fontRef idx="minor">
            <a:schemeClr val="lt1"/>
          </a:fontRef>
        </p:style>
        <p:txBody>
          <a:bodyPr rtlCol="0" anchor="ctr"/>
          <a:lstStyle/>
          <a:p>
            <a:pPr algn="ctr"/>
            <a:r>
              <a:rPr lang="en-US" dirty="0" smtClean="0"/>
              <a:t>Title</a:t>
            </a:r>
            <a:endParaRPr lang="en-US" dirty="0"/>
          </a:p>
        </p:txBody>
      </p:sp>
      <p:sp>
        <p:nvSpPr>
          <p:cNvPr id="5" name="Rectangle 4"/>
          <p:cNvSpPr/>
          <p:nvPr/>
        </p:nvSpPr>
        <p:spPr>
          <a:xfrm>
            <a:off x="5930721" y="1489656"/>
            <a:ext cx="5840567" cy="4018209"/>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dirty="0" smtClean="0"/>
              <a:t>Bulleted Text</a:t>
            </a:r>
            <a:endParaRPr lang="en-US" dirty="0"/>
          </a:p>
        </p:txBody>
      </p:sp>
      <p:sp>
        <p:nvSpPr>
          <p:cNvPr id="6" name="Rectangle 5">
            <a:hlinkClick r:id="rId4" action="ppaction://hlinksldjump"/>
          </p:cNvPr>
          <p:cNvSpPr/>
          <p:nvPr/>
        </p:nvSpPr>
        <p:spPr>
          <a:xfrm>
            <a:off x="193505" y="5815301"/>
            <a:ext cx="3002280" cy="655320"/>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latin typeface="BankGothic Md BT" panose="020B0807020203060204" pitchFamily="34" charset="0"/>
              </a:rPr>
              <a:t>Back</a:t>
            </a:r>
            <a:endParaRPr lang="en-US" dirty="0">
              <a:latin typeface="BankGothic Md BT" panose="020B0807020203060204" pitchFamily="34" charset="0"/>
            </a:endParaRPr>
          </a:p>
        </p:txBody>
      </p:sp>
    </p:spTree>
    <p:extLst>
      <p:ext uri="{BB962C8B-B14F-4D97-AF65-F5344CB8AC3E}">
        <p14:creationId xmlns:p14="http://schemas.microsoft.com/office/powerpoint/2010/main" val="2670637907"/>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822273" y="1526497"/>
            <a:ext cx="3749727" cy="3744181"/>
          </a:xfrm>
          <a:prstGeom prst="rect">
            <a:avLst/>
          </a:prstGeom>
          <a:ln>
            <a:noFill/>
          </a:ln>
          <a:effectLst>
            <a:outerShdw blurRad="190500" algn="tl" rotWithShape="0">
              <a:srgbClr val="000000">
                <a:alpha val="70000"/>
              </a:srgbClr>
            </a:outerShdw>
          </a:effectLst>
        </p:spPr>
      </p:pic>
      <p:sp>
        <p:nvSpPr>
          <p:cNvPr id="4" name="Rectangle 3"/>
          <p:cNvSpPr/>
          <p:nvPr/>
        </p:nvSpPr>
        <p:spPr>
          <a:xfrm>
            <a:off x="6774285" y="334852"/>
            <a:ext cx="4790943" cy="862884"/>
          </a:xfrm>
          <a:prstGeom prst="rect">
            <a:avLst/>
          </a:prstGeom>
          <a:ln w="38100">
            <a:solidFill>
              <a:schemeClr val="bg1"/>
            </a:solidFill>
          </a:ln>
        </p:spPr>
        <p:style>
          <a:lnRef idx="0">
            <a:schemeClr val="dk1"/>
          </a:lnRef>
          <a:fillRef idx="3">
            <a:schemeClr val="dk1"/>
          </a:fillRef>
          <a:effectRef idx="3">
            <a:schemeClr val="dk1"/>
          </a:effectRef>
          <a:fontRef idx="minor">
            <a:schemeClr val="lt1"/>
          </a:fontRef>
        </p:style>
        <p:txBody>
          <a:bodyPr rtlCol="0" anchor="ctr"/>
          <a:lstStyle/>
          <a:p>
            <a:pPr algn="ctr"/>
            <a:r>
              <a:rPr lang="en-US" dirty="0" smtClean="0"/>
              <a:t>Title</a:t>
            </a:r>
            <a:endParaRPr lang="en-US" dirty="0"/>
          </a:p>
        </p:txBody>
      </p:sp>
      <p:sp>
        <p:nvSpPr>
          <p:cNvPr id="5" name="Rectangle 4"/>
          <p:cNvSpPr/>
          <p:nvPr/>
        </p:nvSpPr>
        <p:spPr>
          <a:xfrm>
            <a:off x="5930721" y="1489656"/>
            <a:ext cx="5840567" cy="4018209"/>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dirty="0" smtClean="0"/>
              <a:t>Bulleted Text</a:t>
            </a:r>
            <a:endParaRPr lang="en-US" dirty="0"/>
          </a:p>
        </p:txBody>
      </p:sp>
      <p:sp>
        <p:nvSpPr>
          <p:cNvPr id="6" name="Rectangle 5">
            <a:hlinkClick r:id="rId3" action="ppaction://hlinksldjump"/>
          </p:cNvPr>
          <p:cNvSpPr/>
          <p:nvPr/>
        </p:nvSpPr>
        <p:spPr>
          <a:xfrm>
            <a:off x="193505" y="5815301"/>
            <a:ext cx="3002280" cy="655320"/>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latin typeface="BankGothic Md BT" panose="020B0807020203060204" pitchFamily="34" charset="0"/>
              </a:rPr>
              <a:t>Back</a:t>
            </a:r>
            <a:endParaRPr lang="en-US" dirty="0">
              <a:latin typeface="BankGothic Md BT" panose="020B0807020203060204" pitchFamily="34" charset="0"/>
            </a:endParaRPr>
          </a:p>
        </p:txBody>
      </p:sp>
    </p:spTree>
    <p:extLst>
      <p:ext uri="{BB962C8B-B14F-4D97-AF65-F5344CB8AC3E}">
        <p14:creationId xmlns:p14="http://schemas.microsoft.com/office/powerpoint/2010/main" val="1767236590"/>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backgroundRemoval t="4296" b="89926" l="250" r="62000"/>
                    </a14:imgEffect>
                  </a14:imgLayer>
                </a14:imgProps>
              </a:ext>
              <a:ext uri="{28A0092B-C50C-407E-A947-70E740481C1C}">
                <a14:useLocalDpi xmlns:a14="http://schemas.microsoft.com/office/drawing/2010/main" val="0"/>
              </a:ext>
            </a:extLst>
          </a:blip>
          <a:stretch>
            <a:fillRect/>
          </a:stretch>
        </p:blipFill>
        <p:spPr>
          <a:xfrm>
            <a:off x="1168400" y="2036762"/>
            <a:ext cx="5283200" cy="2971800"/>
          </a:xfrm>
          <a:prstGeom prst="rect">
            <a:avLst/>
          </a:prstGeom>
          <a:ln>
            <a:noFill/>
          </a:ln>
          <a:effectLst>
            <a:outerShdw blurRad="190500" algn="tl" rotWithShape="0">
              <a:srgbClr val="000000">
                <a:alpha val="70000"/>
              </a:srgbClr>
            </a:outerShdw>
          </a:effectLst>
        </p:spPr>
      </p:pic>
      <p:sp>
        <p:nvSpPr>
          <p:cNvPr id="3" name="Rectangle 2"/>
          <p:cNvSpPr/>
          <p:nvPr/>
        </p:nvSpPr>
        <p:spPr>
          <a:xfrm>
            <a:off x="6774285" y="334852"/>
            <a:ext cx="4790943" cy="862884"/>
          </a:xfrm>
          <a:prstGeom prst="rect">
            <a:avLst/>
          </a:prstGeom>
          <a:ln w="38100">
            <a:solidFill>
              <a:schemeClr val="bg1"/>
            </a:solidFill>
          </a:ln>
        </p:spPr>
        <p:style>
          <a:lnRef idx="0">
            <a:schemeClr val="dk1"/>
          </a:lnRef>
          <a:fillRef idx="3">
            <a:schemeClr val="dk1"/>
          </a:fillRef>
          <a:effectRef idx="3">
            <a:schemeClr val="dk1"/>
          </a:effectRef>
          <a:fontRef idx="minor">
            <a:schemeClr val="lt1"/>
          </a:fontRef>
        </p:style>
        <p:txBody>
          <a:bodyPr rtlCol="0" anchor="ctr"/>
          <a:lstStyle/>
          <a:p>
            <a:pPr algn="ctr"/>
            <a:r>
              <a:rPr lang="en-US" dirty="0" smtClean="0"/>
              <a:t>Title</a:t>
            </a:r>
            <a:endParaRPr lang="en-US" dirty="0"/>
          </a:p>
        </p:txBody>
      </p:sp>
      <p:sp>
        <p:nvSpPr>
          <p:cNvPr id="5" name="Rectangle 4"/>
          <p:cNvSpPr/>
          <p:nvPr/>
        </p:nvSpPr>
        <p:spPr>
          <a:xfrm>
            <a:off x="5930721" y="1489656"/>
            <a:ext cx="5840567" cy="4018209"/>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dirty="0" smtClean="0"/>
              <a:t>Bulleted Text</a:t>
            </a:r>
            <a:endParaRPr lang="en-US" dirty="0"/>
          </a:p>
        </p:txBody>
      </p:sp>
      <p:sp>
        <p:nvSpPr>
          <p:cNvPr id="6" name="Rectangle 5">
            <a:hlinkClick r:id="rId4" action="ppaction://hlinksldjump"/>
          </p:cNvPr>
          <p:cNvSpPr/>
          <p:nvPr/>
        </p:nvSpPr>
        <p:spPr>
          <a:xfrm>
            <a:off x="193505" y="5815301"/>
            <a:ext cx="3002280" cy="655320"/>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latin typeface="BankGothic Md BT" panose="020B0807020203060204" pitchFamily="34" charset="0"/>
              </a:rPr>
              <a:t>Back</a:t>
            </a:r>
            <a:endParaRPr lang="en-US" dirty="0">
              <a:latin typeface="BankGothic Md BT" panose="020B0807020203060204" pitchFamily="34" charset="0"/>
            </a:endParaRPr>
          </a:p>
        </p:txBody>
      </p:sp>
    </p:spTree>
    <p:extLst>
      <p:ext uri="{BB962C8B-B14F-4D97-AF65-F5344CB8AC3E}">
        <p14:creationId xmlns:p14="http://schemas.microsoft.com/office/powerpoint/2010/main" val="2857193767"/>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0" y="0"/>
            <a:ext cx="7985776" cy="369332"/>
          </a:xfrm>
          <a:prstGeom prst="rect">
            <a:avLst/>
          </a:prstGeom>
        </p:spPr>
        <p:txBody>
          <a:bodyPr wrap="none">
            <a:spAutoFit/>
          </a:bodyPr>
          <a:lstStyle/>
          <a:p>
            <a:r>
              <a:rPr lang="en-US" dirty="0" smtClean="0">
                <a:hlinkClick r:id="rId2"/>
              </a:rPr>
              <a:t>https://www.wallpapersafari.com/space-stars-wallpaper/</a:t>
            </a:r>
            <a:r>
              <a:rPr lang="en-US" dirty="0" smtClean="0"/>
              <a:t>  - outer space background</a:t>
            </a:r>
            <a:endParaRPr lang="en-US" dirty="0"/>
          </a:p>
        </p:txBody>
      </p:sp>
      <p:sp>
        <p:nvSpPr>
          <p:cNvPr id="3" name="Rectangle 2"/>
          <p:cNvSpPr/>
          <p:nvPr/>
        </p:nvSpPr>
        <p:spPr>
          <a:xfrm>
            <a:off x="0" y="369332"/>
            <a:ext cx="10210800" cy="369332"/>
          </a:xfrm>
          <a:prstGeom prst="rect">
            <a:avLst/>
          </a:prstGeom>
        </p:spPr>
        <p:txBody>
          <a:bodyPr wrap="square">
            <a:spAutoFit/>
          </a:bodyPr>
          <a:lstStyle/>
          <a:p>
            <a:r>
              <a:rPr lang="en-US" dirty="0" smtClean="0">
                <a:hlinkClick r:id="rId3"/>
              </a:rPr>
              <a:t>http://www.dailygood.org/story/256/20-amazing-pictures-from-outer-space-james-adams/</a:t>
            </a:r>
            <a:r>
              <a:rPr lang="en-US" dirty="0" smtClean="0"/>
              <a:t> - earth</a:t>
            </a:r>
            <a:endParaRPr lang="en-US" dirty="0"/>
          </a:p>
        </p:txBody>
      </p:sp>
      <p:sp>
        <p:nvSpPr>
          <p:cNvPr id="4" name="Rectangle 3"/>
          <p:cNvSpPr/>
          <p:nvPr/>
        </p:nvSpPr>
        <p:spPr>
          <a:xfrm>
            <a:off x="0" y="688505"/>
            <a:ext cx="4127605" cy="369332"/>
          </a:xfrm>
          <a:prstGeom prst="rect">
            <a:avLst/>
          </a:prstGeom>
        </p:spPr>
        <p:txBody>
          <a:bodyPr wrap="none">
            <a:spAutoFit/>
          </a:bodyPr>
          <a:lstStyle/>
          <a:p>
            <a:r>
              <a:rPr lang="en-US" dirty="0" smtClean="0">
                <a:hlinkClick r:id="rId4"/>
              </a:rPr>
              <a:t>https://en.wikipedia.org/wiki/Mars</a:t>
            </a:r>
            <a:r>
              <a:rPr lang="en-US" dirty="0" smtClean="0"/>
              <a:t> - mars</a:t>
            </a:r>
            <a:endParaRPr lang="en-US" dirty="0"/>
          </a:p>
        </p:txBody>
      </p:sp>
      <p:sp>
        <p:nvSpPr>
          <p:cNvPr id="5" name="Rectangle 4"/>
          <p:cNvSpPr/>
          <p:nvPr/>
        </p:nvSpPr>
        <p:spPr>
          <a:xfrm>
            <a:off x="0" y="1057837"/>
            <a:ext cx="10613570" cy="369332"/>
          </a:xfrm>
          <a:prstGeom prst="rect">
            <a:avLst/>
          </a:prstGeom>
        </p:spPr>
        <p:txBody>
          <a:bodyPr wrap="square">
            <a:spAutoFit/>
          </a:bodyPr>
          <a:lstStyle/>
          <a:p>
            <a:r>
              <a:rPr lang="en-US" dirty="0" smtClean="0">
                <a:hlinkClick r:id="rId5"/>
              </a:rPr>
              <a:t>http://www.softpicks.net/software/Desktop/Screen-Savers/Planet-Venus-3D-Screensaver-15693.htm</a:t>
            </a:r>
            <a:r>
              <a:rPr lang="en-US" dirty="0" smtClean="0"/>
              <a:t> - Venus</a:t>
            </a:r>
            <a:endParaRPr lang="en-US" dirty="0"/>
          </a:p>
        </p:txBody>
      </p:sp>
      <p:sp>
        <p:nvSpPr>
          <p:cNvPr id="6" name="Rectangle 5"/>
          <p:cNvSpPr/>
          <p:nvPr/>
        </p:nvSpPr>
        <p:spPr>
          <a:xfrm>
            <a:off x="0" y="1427169"/>
            <a:ext cx="4963218" cy="369332"/>
          </a:xfrm>
          <a:prstGeom prst="rect">
            <a:avLst/>
          </a:prstGeom>
        </p:spPr>
        <p:txBody>
          <a:bodyPr wrap="none">
            <a:spAutoFit/>
          </a:bodyPr>
          <a:lstStyle/>
          <a:p>
            <a:r>
              <a:rPr lang="en-US" dirty="0" smtClean="0">
                <a:hlinkClick r:id="rId6"/>
              </a:rPr>
              <a:t>http://www.cosmicelk.net/Mercury.htm</a:t>
            </a:r>
            <a:r>
              <a:rPr lang="en-US" dirty="0" smtClean="0"/>
              <a:t> - mercury </a:t>
            </a:r>
            <a:endParaRPr lang="en-US" dirty="0"/>
          </a:p>
        </p:txBody>
      </p:sp>
      <p:sp>
        <p:nvSpPr>
          <p:cNvPr id="7" name="Rectangle 6"/>
          <p:cNvSpPr/>
          <p:nvPr/>
        </p:nvSpPr>
        <p:spPr>
          <a:xfrm>
            <a:off x="0" y="1796501"/>
            <a:ext cx="4522328" cy="369332"/>
          </a:xfrm>
          <a:prstGeom prst="rect">
            <a:avLst/>
          </a:prstGeom>
        </p:spPr>
        <p:txBody>
          <a:bodyPr wrap="none">
            <a:spAutoFit/>
          </a:bodyPr>
          <a:lstStyle/>
          <a:p>
            <a:r>
              <a:rPr lang="en-US" dirty="0" smtClean="0">
                <a:hlinkClick r:id="rId7"/>
              </a:rPr>
              <a:t>https://en.wikipedia.org/wiki/Jupiter</a:t>
            </a:r>
            <a:r>
              <a:rPr lang="en-US" dirty="0" smtClean="0"/>
              <a:t> - Jupiter </a:t>
            </a:r>
            <a:endParaRPr lang="en-US" dirty="0"/>
          </a:p>
        </p:txBody>
      </p:sp>
      <p:sp>
        <p:nvSpPr>
          <p:cNvPr id="8" name="Rectangle 7"/>
          <p:cNvSpPr/>
          <p:nvPr/>
        </p:nvSpPr>
        <p:spPr>
          <a:xfrm>
            <a:off x="0" y="2165833"/>
            <a:ext cx="12192000" cy="646331"/>
          </a:xfrm>
          <a:prstGeom prst="rect">
            <a:avLst/>
          </a:prstGeom>
        </p:spPr>
        <p:txBody>
          <a:bodyPr wrap="square">
            <a:spAutoFit/>
          </a:bodyPr>
          <a:lstStyle/>
          <a:p>
            <a:r>
              <a:rPr lang="en-US" dirty="0" smtClean="0">
                <a:hlinkClick r:id="rId8"/>
              </a:rPr>
              <a:t>https://www.google.com/search?q=saturn+wiki&amp;espv=2&amp;source=lnms&amp;tbm=isch&amp;sa=X&amp;ved=0ahUKEwim8NvRz5zTAhVo74MKHeYuC5gQ_AUIBygC&amp;biw=1280&amp;bih=879#tbm=isch&amp;q=saturn+&amp;imgrc=-FAxUkbDfYnzSM</a:t>
            </a:r>
            <a:r>
              <a:rPr lang="en-US" dirty="0" smtClean="0"/>
              <a:t>: -</a:t>
            </a:r>
            <a:r>
              <a:rPr lang="en-US" dirty="0" err="1" smtClean="0"/>
              <a:t>saturn</a:t>
            </a:r>
            <a:endParaRPr lang="en-US" dirty="0"/>
          </a:p>
        </p:txBody>
      </p:sp>
      <p:sp>
        <p:nvSpPr>
          <p:cNvPr id="9" name="Rectangle 8"/>
          <p:cNvSpPr/>
          <p:nvPr/>
        </p:nvSpPr>
        <p:spPr>
          <a:xfrm>
            <a:off x="0" y="3067938"/>
            <a:ext cx="5957208" cy="369332"/>
          </a:xfrm>
          <a:prstGeom prst="rect">
            <a:avLst/>
          </a:prstGeom>
        </p:spPr>
        <p:txBody>
          <a:bodyPr wrap="none">
            <a:spAutoFit/>
          </a:bodyPr>
          <a:lstStyle/>
          <a:p>
            <a:r>
              <a:rPr lang="en-US" dirty="0">
                <a:hlinkClick r:id="rId9"/>
              </a:rPr>
              <a:t>https://</a:t>
            </a:r>
            <a:r>
              <a:rPr lang="en-US" dirty="0" smtClean="0">
                <a:hlinkClick r:id="rId9"/>
              </a:rPr>
              <a:t>www.wwu.edu/skywise/a101_planets.html</a:t>
            </a:r>
            <a:r>
              <a:rPr lang="en-US" dirty="0" smtClean="0"/>
              <a:t> - Neptune</a:t>
            </a:r>
            <a:endParaRPr lang="en-US" dirty="0"/>
          </a:p>
        </p:txBody>
      </p:sp>
      <p:sp>
        <p:nvSpPr>
          <p:cNvPr id="10" name="Rectangle 9"/>
          <p:cNvSpPr/>
          <p:nvPr/>
        </p:nvSpPr>
        <p:spPr>
          <a:xfrm>
            <a:off x="0" y="2739880"/>
            <a:ext cx="4501169" cy="369332"/>
          </a:xfrm>
          <a:prstGeom prst="rect">
            <a:avLst/>
          </a:prstGeom>
        </p:spPr>
        <p:txBody>
          <a:bodyPr wrap="none">
            <a:spAutoFit/>
          </a:bodyPr>
          <a:lstStyle/>
          <a:p>
            <a:r>
              <a:rPr lang="en-US" dirty="0">
                <a:hlinkClick r:id="rId10"/>
              </a:rPr>
              <a:t>https://</a:t>
            </a:r>
            <a:r>
              <a:rPr lang="en-US" dirty="0" smtClean="0">
                <a:hlinkClick r:id="rId10"/>
              </a:rPr>
              <a:t>en.wikipedia.org/wiki/Uranus</a:t>
            </a:r>
            <a:r>
              <a:rPr lang="en-US" dirty="0" smtClean="0"/>
              <a:t> - </a:t>
            </a:r>
            <a:r>
              <a:rPr lang="en-US" dirty="0" err="1" smtClean="0"/>
              <a:t>uranus</a:t>
            </a:r>
            <a:endParaRPr lang="en-US" dirty="0"/>
          </a:p>
        </p:txBody>
      </p:sp>
      <p:sp>
        <p:nvSpPr>
          <p:cNvPr id="11" name="Rectangle 10"/>
          <p:cNvSpPr/>
          <p:nvPr/>
        </p:nvSpPr>
        <p:spPr>
          <a:xfrm>
            <a:off x="0" y="3433670"/>
            <a:ext cx="9613900" cy="369332"/>
          </a:xfrm>
          <a:prstGeom prst="rect">
            <a:avLst/>
          </a:prstGeom>
        </p:spPr>
        <p:txBody>
          <a:bodyPr wrap="square">
            <a:spAutoFit/>
          </a:bodyPr>
          <a:lstStyle/>
          <a:p>
            <a:r>
              <a:rPr lang="en-US" dirty="0">
                <a:hlinkClick r:id="rId11"/>
              </a:rPr>
              <a:t>https://www.reddit.com/r/Overwatch/comments/59z08e/what_happened_to_the_moon</a:t>
            </a:r>
            <a:r>
              <a:rPr lang="en-US" dirty="0" smtClean="0">
                <a:hlinkClick r:id="rId11"/>
              </a:rPr>
              <a:t>/</a:t>
            </a:r>
            <a:r>
              <a:rPr lang="en-US" dirty="0" smtClean="0"/>
              <a:t> - moon</a:t>
            </a:r>
            <a:endParaRPr lang="en-US" dirty="0"/>
          </a:p>
        </p:txBody>
      </p:sp>
      <p:sp>
        <p:nvSpPr>
          <p:cNvPr id="12" name="Rectangle 11"/>
          <p:cNvSpPr/>
          <p:nvPr/>
        </p:nvSpPr>
        <p:spPr>
          <a:xfrm>
            <a:off x="-19172" y="3804044"/>
            <a:ext cx="11819832" cy="369332"/>
          </a:xfrm>
          <a:prstGeom prst="rect">
            <a:avLst/>
          </a:prstGeom>
        </p:spPr>
        <p:txBody>
          <a:bodyPr wrap="square">
            <a:spAutoFit/>
          </a:bodyPr>
          <a:lstStyle/>
          <a:p>
            <a:r>
              <a:rPr lang="en-US" dirty="0">
                <a:hlinkClick r:id="rId12"/>
              </a:rPr>
              <a:t>http://</a:t>
            </a:r>
            <a:r>
              <a:rPr lang="en-US" dirty="0" smtClean="0">
                <a:hlinkClick r:id="rId12"/>
              </a:rPr>
              <a:t>www.windows2universe.org/saturn/moons/titan_surface_overview.html&amp;edu=high</a:t>
            </a:r>
            <a:r>
              <a:rPr lang="en-US" dirty="0" smtClean="0"/>
              <a:t> – titan moon</a:t>
            </a:r>
            <a:endParaRPr lang="en-US" dirty="0"/>
          </a:p>
        </p:txBody>
      </p:sp>
      <p:sp>
        <p:nvSpPr>
          <p:cNvPr id="13" name="Rectangle 12"/>
          <p:cNvSpPr/>
          <p:nvPr/>
        </p:nvSpPr>
        <p:spPr>
          <a:xfrm>
            <a:off x="-19172" y="4168734"/>
            <a:ext cx="5976380" cy="369332"/>
          </a:xfrm>
          <a:prstGeom prst="rect">
            <a:avLst/>
          </a:prstGeom>
        </p:spPr>
        <p:txBody>
          <a:bodyPr wrap="none">
            <a:spAutoFit/>
          </a:bodyPr>
          <a:lstStyle/>
          <a:p>
            <a:r>
              <a:rPr lang="en-US" dirty="0">
                <a:hlinkClick r:id="rId13"/>
              </a:rPr>
              <a:t>https://en.wikipedia.org/wiki/Europa_(moon</a:t>
            </a:r>
            <a:r>
              <a:rPr lang="en-US" dirty="0" smtClean="0">
                <a:hlinkClick r:id="rId13"/>
              </a:rPr>
              <a:t>)</a:t>
            </a:r>
            <a:r>
              <a:rPr lang="en-US" dirty="0" smtClean="0"/>
              <a:t> – Europa moon</a:t>
            </a:r>
            <a:endParaRPr lang="en-US" dirty="0"/>
          </a:p>
        </p:txBody>
      </p:sp>
      <p:sp>
        <p:nvSpPr>
          <p:cNvPr id="14" name="Rectangle 13"/>
          <p:cNvSpPr/>
          <p:nvPr/>
        </p:nvSpPr>
        <p:spPr>
          <a:xfrm>
            <a:off x="-42455" y="4450375"/>
            <a:ext cx="10698480" cy="369332"/>
          </a:xfrm>
          <a:prstGeom prst="rect">
            <a:avLst/>
          </a:prstGeom>
        </p:spPr>
        <p:txBody>
          <a:bodyPr wrap="square">
            <a:spAutoFit/>
          </a:bodyPr>
          <a:lstStyle/>
          <a:p>
            <a:r>
              <a:rPr lang="en-US" dirty="0">
                <a:hlinkClick r:id="rId14"/>
              </a:rPr>
              <a:t>http://</a:t>
            </a:r>
            <a:r>
              <a:rPr lang="en-US" dirty="0" smtClean="0">
                <a:hlinkClick r:id="rId14"/>
              </a:rPr>
              <a:t>www.astronomy.com/news/2016/06/were-getting-serious-about-mining-asteroids</a:t>
            </a:r>
            <a:r>
              <a:rPr lang="en-US" dirty="0" smtClean="0"/>
              <a:t> - asteroids</a:t>
            </a:r>
            <a:endParaRPr lang="en-US" dirty="0"/>
          </a:p>
        </p:txBody>
      </p:sp>
      <p:sp>
        <p:nvSpPr>
          <p:cNvPr id="15" name="Rectangle 14"/>
          <p:cNvSpPr/>
          <p:nvPr/>
        </p:nvSpPr>
        <p:spPr>
          <a:xfrm>
            <a:off x="0" y="4747423"/>
            <a:ext cx="7985776" cy="369332"/>
          </a:xfrm>
          <a:prstGeom prst="rect">
            <a:avLst/>
          </a:prstGeom>
        </p:spPr>
        <p:txBody>
          <a:bodyPr wrap="square">
            <a:spAutoFit/>
          </a:bodyPr>
          <a:lstStyle/>
          <a:p>
            <a:r>
              <a:rPr lang="en-US" dirty="0">
                <a:hlinkClick r:id="rId15"/>
              </a:rPr>
              <a:t>http://</a:t>
            </a:r>
            <a:r>
              <a:rPr lang="en-US" dirty="0" smtClean="0">
                <a:hlinkClick r:id="rId15"/>
              </a:rPr>
              <a:t>hyperphysics.phy-astr.gsu.edu/hbase/Solar/sunspot.html</a:t>
            </a:r>
            <a:r>
              <a:rPr lang="en-US" dirty="0" smtClean="0"/>
              <a:t> - sun</a:t>
            </a:r>
            <a:endParaRPr lang="en-US" dirty="0"/>
          </a:p>
        </p:txBody>
      </p:sp>
    </p:spTree>
    <p:extLst>
      <p:ext uri="{BB962C8B-B14F-4D97-AF65-F5344CB8AC3E}">
        <p14:creationId xmlns:p14="http://schemas.microsoft.com/office/powerpoint/2010/main" val="37755240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extLst>
              <a:ext uri="{BEBA8EAE-BF5A-486C-A8C5-ECC9F3942E4B}">
                <a14:imgProps xmlns:a14="http://schemas.microsoft.com/office/drawing/2010/main">
                  <a14:imgLayer r:embed="rId3">
                    <a14:imgEffect>
                      <a14:backgroundRemoval t="0" b="100000" l="0" r="100000"/>
                    </a14:imgEffect>
                  </a14:imgLayer>
                </a14:imgProps>
              </a:ext>
              <a:ext uri="{28A0092B-C50C-407E-A947-70E740481C1C}">
                <a14:useLocalDpi xmlns:a14="http://schemas.microsoft.com/office/drawing/2010/main" val="0"/>
              </a:ext>
            </a:extLst>
          </a:blip>
          <a:srcRect l="16000"/>
          <a:stretch/>
        </p:blipFill>
        <p:spPr>
          <a:xfrm>
            <a:off x="-76200" y="3413163"/>
            <a:ext cx="4800599" cy="3848100"/>
          </a:xfrm>
          <a:prstGeom prst="rect">
            <a:avLst/>
          </a:prstGeom>
        </p:spPr>
      </p:pic>
      <p:pic>
        <p:nvPicPr>
          <p:cNvPr id="9" name="Picture 8"/>
          <p:cNvPicPr>
            <a:picLocks noChangeAspect="1"/>
          </p:cNvPicPr>
          <p:nvPr/>
        </p:nvPicPr>
        <p:blipFill rotWithShape="1">
          <a:blip r:embed="rId4">
            <a:extLst>
              <a:ext uri="{BEBA8EAE-BF5A-486C-A8C5-ECC9F3942E4B}">
                <a14:imgProps xmlns:a14="http://schemas.microsoft.com/office/drawing/2010/main">
                  <a14:imgLayer r:embed="rId3">
                    <a14:imgEffect>
                      <a14:backgroundRemoval t="45000" b="90000" l="62333" r="95667"/>
                    </a14:imgEffect>
                  </a14:imgLayer>
                </a14:imgProps>
              </a:ext>
              <a:ext uri="{28A0092B-C50C-407E-A947-70E740481C1C}">
                <a14:useLocalDpi xmlns:a14="http://schemas.microsoft.com/office/drawing/2010/main" val="0"/>
              </a:ext>
            </a:extLst>
          </a:blip>
          <a:srcRect l="59333"/>
          <a:stretch/>
        </p:blipFill>
        <p:spPr>
          <a:xfrm>
            <a:off x="5966892" y="-528692"/>
            <a:ext cx="2324100" cy="3810000"/>
          </a:xfrm>
          <a:prstGeom prst="rect">
            <a:avLst/>
          </a:prstGeom>
        </p:spPr>
      </p:pic>
      <p:pic>
        <p:nvPicPr>
          <p:cNvPr id="10" name="Picture 9"/>
          <p:cNvPicPr>
            <a:picLocks noChangeAspect="1"/>
          </p:cNvPicPr>
          <p:nvPr/>
        </p:nvPicPr>
        <p:blipFill rotWithShape="1">
          <a:blip r:embed="rId5">
            <a:extLst>
              <a:ext uri="{BEBA8EAE-BF5A-486C-A8C5-ECC9F3942E4B}">
                <a14:imgProps xmlns:a14="http://schemas.microsoft.com/office/drawing/2010/main">
                  <a14:imgLayer r:embed="rId3">
                    <a14:imgEffect>
                      <a14:backgroundRemoval t="45250" b="90000" l="64667" r="95667"/>
                    </a14:imgEffect>
                  </a14:imgLayer>
                </a14:imgProps>
              </a:ext>
              <a:ext uri="{28A0092B-C50C-407E-A947-70E740481C1C}">
                <a14:useLocalDpi xmlns:a14="http://schemas.microsoft.com/office/drawing/2010/main" val="0"/>
              </a:ext>
            </a:extLst>
          </a:blip>
          <a:srcRect l="58667"/>
          <a:stretch/>
        </p:blipFill>
        <p:spPr>
          <a:xfrm>
            <a:off x="7128941" y="1117184"/>
            <a:ext cx="2215873" cy="3573989"/>
          </a:xfrm>
          <a:prstGeom prst="rect">
            <a:avLst/>
          </a:prstGeom>
        </p:spPr>
      </p:pic>
      <p:pic>
        <p:nvPicPr>
          <p:cNvPr id="12" name="Picture 11"/>
          <p:cNvPicPr>
            <a:picLocks noChangeAspect="1"/>
          </p:cNvPicPr>
          <p:nvPr/>
        </p:nvPicPr>
        <p:blipFill rotWithShape="1">
          <a:blip r:embed="rId6">
            <a:extLst>
              <a:ext uri="{BEBA8EAE-BF5A-486C-A8C5-ECC9F3942E4B}">
                <a14:imgProps xmlns:a14="http://schemas.microsoft.com/office/drawing/2010/main">
                  <a14:imgLayer r:embed="rId3">
                    <a14:imgEffect>
                      <a14:backgroundRemoval t="16250" b="72750" l="20167" r="90000"/>
                    </a14:imgEffect>
                  </a14:imgLayer>
                </a14:imgProps>
              </a:ext>
              <a:ext uri="{28A0092B-C50C-407E-A947-70E740481C1C}">
                <a14:useLocalDpi xmlns:a14="http://schemas.microsoft.com/office/drawing/2010/main" val="0"/>
              </a:ext>
            </a:extLst>
          </a:blip>
          <a:srcRect l="14878"/>
          <a:stretch/>
        </p:blipFill>
        <p:spPr>
          <a:xfrm>
            <a:off x="8737229" y="2847459"/>
            <a:ext cx="4864708" cy="3810000"/>
          </a:xfrm>
          <a:prstGeom prst="rect">
            <a:avLst/>
          </a:prstGeom>
        </p:spPr>
      </p:pic>
      <p:pic>
        <p:nvPicPr>
          <p:cNvPr id="13" name="Picture 12"/>
          <p:cNvPicPr>
            <a:picLocks noChangeAspect="1"/>
          </p:cNvPicPr>
          <p:nvPr/>
        </p:nvPicPr>
        <p:blipFill>
          <a:blip r:embed="rId7">
            <a:extLst>
              <a:ext uri="{BEBA8EAE-BF5A-486C-A8C5-ECC9F3942E4B}">
                <a14:imgProps xmlns:a14="http://schemas.microsoft.com/office/drawing/2010/main">
                  <a14:imgLayer r:embed="rId3">
                    <a14:imgEffect>
                      <a14:backgroundRemoval t="16250" b="90000" l="16667" r="63167"/>
                    </a14:imgEffect>
                  </a14:imgLayer>
                </a14:imgProps>
              </a:ext>
              <a:ext uri="{28A0092B-C50C-407E-A947-70E740481C1C}">
                <a14:useLocalDpi xmlns:a14="http://schemas.microsoft.com/office/drawing/2010/main" val="0"/>
              </a:ext>
            </a:extLst>
          </a:blip>
          <a:stretch>
            <a:fillRect/>
          </a:stretch>
        </p:blipFill>
        <p:spPr>
          <a:xfrm rot="21263143">
            <a:off x="5538862" y="4468232"/>
            <a:ext cx="3392571" cy="1405288"/>
          </a:xfrm>
          <a:prstGeom prst="rect">
            <a:avLst/>
          </a:prstGeom>
        </p:spPr>
      </p:pic>
      <p:pic>
        <p:nvPicPr>
          <p:cNvPr id="15" name="Picture 14"/>
          <p:cNvPicPr>
            <a:picLocks noChangeAspect="1"/>
          </p:cNvPicPr>
          <p:nvPr/>
        </p:nvPicPr>
        <p:blipFill>
          <a:blip r:embed="rId8"/>
          <a:stretch>
            <a:fillRect/>
          </a:stretch>
        </p:blipFill>
        <p:spPr>
          <a:xfrm>
            <a:off x="5357577" y="1263201"/>
            <a:ext cx="2322777" cy="3816427"/>
          </a:xfrm>
          <a:prstGeom prst="rect">
            <a:avLst/>
          </a:prstGeom>
        </p:spPr>
      </p:pic>
      <p:pic>
        <p:nvPicPr>
          <p:cNvPr id="16" name="Picture 15"/>
          <p:cNvPicPr>
            <a:picLocks noChangeAspect="1"/>
          </p:cNvPicPr>
          <p:nvPr/>
        </p:nvPicPr>
        <p:blipFill>
          <a:blip r:embed="rId8"/>
          <a:stretch>
            <a:fillRect/>
          </a:stretch>
        </p:blipFill>
        <p:spPr>
          <a:xfrm>
            <a:off x="603435" y="69133"/>
            <a:ext cx="2322777" cy="3816427"/>
          </a:xfrm>
          <a:prstGeom prst="rect">
            <a:avLst/>
          </a:prstGeom>
        </p:spPr>
      </p:pic>
      <p:pic>
        <p:nvPicPr>
          <p:cNvPr id="17" name="Picture 16"/>
          <p:cNvPicPr>
            <a:picLocks noChangeAspect="1"/>
          </p:cNvPicPr>
          <p:nvPr/>
        </p:nvPicPr>
        <p:blipFill>
          <a:blip r:embed="rId9">
            <a:extLst>
              <a:ext uri="{BEBA8EAE-BF5A-486C-A8C5-ECC9F3942E4B}">
                <a14:imgProps xmlns:a14="http://schemas.microsoft.com/office/drawing/2010/main">
                  <a14:imgLayer r:embed="rId10">
                    <a14:imgEffect>
                      <a14:backgroundRemoval t="45367" b="89776" l="525" r="60367"/>
                    </a14:imgEffect>
                  </a14:imgLayer>
                </a14:imgProps>
              </a:ext>
            </a:extLst>
          </a:blip>
          <a:stretch>
            <a:fillRect/>
          </a:stretch>
        </p:blipFill>
        <p:spPr>
          <a:xfrm>
            <a:off x="2956887" y="1712664"/>
            <a:ext cx="3255857" cy="4866524"/>
          </a:xfrm>
          <a:prstGeom prst="rect">
            <a:avLst/>
          </a:prstGeom>
        </p:spPr>
      </p:pic>
      <p:pic>
        <p:nvPicPr>
          <p:cNvPr id="18" name="Picture 17"/>
          <p:cNvPicPr>
            <a:picLocks noChangeAspect="1"/>
          </p:cNvPicPr>
          <p:nvPr/>
        </p:nvPicPr>
        <p:blipFill>
          <a:blip r:embed="rId11"/>
          <a:stretch>
            <a:fillRect/>
          </a:stretch>
        </p:blipFill>
        <p:spPr>
          <a:xfrm>
            <a:off x="1977461" y="53877"/>
            <a:ext cx="5712447" cy="3810330"/>
          </a:xfrm>
          <a:prstGeom prst="rect">
            <a:avLst/>
          </a:prstGeom>
        </p:spPr>
      </p:pic>
      <p:pic>
        <p:nvPicPr>
          <p:cNvPr id="19" name="Picture 18"/>
          <p:cNvPicPr>
            <a:picLocks noChangeAspect="1"/>
          </p:cNvPicPr>
          <p:nvPr/>
        </p:nvPicPr>
        <p:blipFill>
          <a:blip r:embed="rId12">
            <a:extLst>
              <a:ext uri="{BEBA8EAE-BF5A-486C-A8C5-ECC9F3942E4B}">
                <a14:imgProps xmlns:a14="http://schemas.microsoft.com/office/drawing/2010/main">
                  <a14:imgLayer r:embed="rId13">
                    <a14:imgEffect>
                      <a14:backgroundRemoval t="24320" b="77120" l="18783" r="50694"/>
                    </a14:imgEffect>
                  </a14:imgLayer>
                </a14:imgProps>
              </a:ext>
            </a:extLst>
          </a:blip>
          <a:stretch>
            <a:fillRect/>
          </a:stretch>
        </p:blipFill>
        <p:spPr>
          <a:xfrm rot="21264686">
            <a:off x="7300900" y="-1057242"/>
            <a:ext cx="5712447" cy="3810330"/>
          </a:xfrm>
          <a:prstGeom prst="rect">
            <a:avLst/>
          </a:prstGeom>
        </p:spPr>
      </p:pic>
      <p:sp>
        <p:nvSpPr>
          <p:cNvPr id="21" name="Rectangle 20">
            <a:hlinkClick r:id="" action="ppaction://hlinkshowjump?jump=previousslide"/>
          </p:cNvPr>
          <p:cNvSpPr/>
          <p:nvPr/>
        </p:nvSpPr>
        <p:spPr>
          <a:xfrm>
            <a:off x="193505" y="5815301"/>
            <a:ext cx="3002280" cy="655320"/>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latin typeface="BankGothic Md BT" panose="020B0807020203060204" pitchFamily="34" charset="0"/>
              </a:rPr>
              <a:t>Home</a:t>
            </a:r>
            <a:endParaRPr lang="en-US" dirty="0">
              <a:latin typeface="BankGothic Md BT" panose="020B0807020203060204" pitchFamily="34" charset="0"/>
            </a:endParaRPr>
          </a:p>
        </p:txBody>
      </p:sp>
      <p:sp>
        <p:nvSpPr>
          <p:cNvPr id="22" name="Rectangle 21">
            <a:hlinkClick r:id="rId14" action="ppaction://hlinksldjump"/>
          </p:cNvPr>
          <p:cNvSpPr/>
          <p:nvPr/>
        </p:nvSpPr>
        <p:spPr>
          <a:xfrm>
            <a:off x="1149095" y="3022184"/>
            <a:ext cx="2350008" cy="356616"/>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t>Continue…</a:t>
            </a:r>
            <a:endParaRPr lang="en-US" dirty="0"/>
          </a:p>
        </p:txBody>
      </p:sp>
      <p:sp>
        <p:nvSpPr>
          <p:cNvPr id="20" name="Rectangle 19">
            <a:hlinkClick r:id="rId15" action="ppaction://hlinksldjump"/>
          </p:cNvPr>
          <p:cNvSpPr/>
          <p:nvPr/>
        </p:nvSpPr>
        <p:spPr>
          <a:xfrm>
            <a:off x="8727675" y="2973438"/>
            <a:ext cx="2350008" cy="356616"/>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t>Continue…</a:t>
            </a:r>
            <a:endParaRPr lang="en-US" dirty="0"/>
          </a:p>
        </p:txBody>
      </p:sp>
      <p:sp>
        <p:nvSpPr>
          <p:cNvPr id="23" name="Rectangle 22"/>
          <p:cNvSpPr/>
          <p:nvPr/>
        </p:nvSpPr>
        <p:spPr>
          <a:xfrm>
            <a:off x="614939" y="1546693"/>
            <a:ext cx="3309871" cy="1300766"/>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400" dirty="0" smtClean="0"/>
              <a:t>There are many things on this planet causing its destruction. Some of which are pollution, and overpopulation.  There are also things we can not be protected from that can cause the destruction of the planet.</a:t>
            </a:r>
            <a:endParaRPr lang="en-US" sz="1400" dirty="0"/>
          </a:p>
        </p:txBody>
      </p:sp>
      <p:sp>
        <p:nvSpPr>
          <p:cNvPr id="24" name="Rectangle 23"/>
          <p:cNvSpPr/>
          <p:nvPr/>
        </p:nvSpPr>
        <p:spPr>
          <a:xfrm>
            <a:off x="4491747" y="3623578"/>
            <a:ext cx="3309871" cy="1300766"/>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600" dirty="0" smtClean="0"/>
              <a:t>In order to help the planet become healthier there are many things being done. Some of which are recycling, cleaning of trash and research. </a:t>
            </a:r>
            <a:endParaRPr lang="en-US" sz="1600" dirty="0"/>
          </a:p>
        </p:txBody>
      </p:sp>
      <p:sp>
        <p:nvSpPr>
          <p:cNvPr id="25" name="Rectangle 24"/>
          <p:cNvSpPr/>
          <p:nvPr/>
        </p:nvSpPr>
        <p:spPr>
          <a:xfrm>
            <a:off x="8177726" y="1505825"/>
            <a:ext cx="3309871" cy="1300766"/>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400" dirty="0" smtClean="0"/>
              <a:t>In order for the relocating to even happen much research needs to be done to perfect space travel. The need to help extend the life of our planet is also necessary to help make time to research. </a:t>
            </a:r>
            <a:endParaRPr lang="en-US" sz="1400" dirty="0"/>
          </a:p>
        </p:txBody>
      </p:sp>
      <p:sp>
        <p:nvSpPr>
          <p:cNvPr id="26" name="Rectangle 25"/>
          <p:cNvSpPr/>
          <p:nvPr/>
        </p:nvSpPr>
        <p:spPr>
          <a:xfrm>
            <a:off x="586765" y="547720"/>
            <a:ext cx="3309871" cy="824248"/>
          </a:xfrm>
          <a:prstGeom prst="rect">
            <a:avLst/>
          </a:prstGeom>
          <a:ln w="38100">
            <a:solidFill>
              <a:schemeClr val="bg1"/>
            </a:solidFill>
          </a:ln>
        </p:spPr>
        <p:style>
          <a:lnRef idx="0">
            <a:schemeClr val="dk1"/>
          </a:lnRef>
          <a:fillRef idx="3">
            <a:schemeClr val="dk1"/>
          </a:fillRef>
          <a:effectRef idx="3">
            <a:schemeClr val="dk1"/>
          </a:effectRef>
          <a:fontRef idx="minor">
            <a:schemeClr val="lt1"/>
          </a:fontRef>
        </p:style>
        <p:txBody>
          <a:bodyPr rtlCol="0" anchor="ctr"/>
          <a:lstStyle/>
          <a:p>
            <a:pPr algn="ctr"/>
            <a:r>
              <a:rPr lang="en-US" dirty="0" smtClean="0"/>
              <a:t>Earth’s Destruction</a:t>
            </a:r>
          </a:p>
        </p:txBody>
      </p:sp>
      <p:sp>
        <p:nvSpPr>
          <p:cNvPr id="27" name="Rectangle 26"/>
          <p:cNvSpPr/>
          <p:nvPr/>
        </p:nvSpPr>
        <p:spPr>
          <a:xfrm>
            <a:off x="4429797" y="2504957"/>
            <a:ext cx="3309871" cy="824248"/>
          </a:xfrm>
          <a:prstGeom prst="rect">
            <a:avLst/>
          </a:prstGeom>
          <a:ln w="38100">
            <a:solidFill>
              <a:schemeClr val="bg1"/>
            </a:solidFill>
          </a:ln>
        </p:spPr>
        <p:style>
          <a:lnRef idx="0">
            <a:schemeClr val="dk1"/>
          </a:lnRef>
          <a:fillRef idx="3">
            <a:schemeClr val="dk1"/>
          </a:fillRef>
          <a:effectRef idx="3">
            <a:schemeClr val="dk1"/>
          </a:effectRef>
          <a:fontRef idx="minor">
            <a:schemeClr val="lt1"/>
          </a:fontRef>
        </p:style>
        <p:txBody>
          <a:bodyPr rtlCol="0" anchor="ctr"/>
          <a:lstStyle/>
          <a:p>
            <a:pPr algn="ctr"/>
            <a:r>
              <a:rPr lang="en-US" dirty="0" smtClean="0"/>
              <a:t>What is being done</a:t>
            </a:r>
            <a:endParaRPr lang="en-US" dirty="0" smtClean="0"/>
          </a:p>
        </p:txBody>
      </p:sp>
      <p:sp>
        <p:nvSpPr>
          <p:cNvPr id="28" name="Rectangle 27"/>
          <p:cNvSpPr/>
          <p:nvPr/>
        </p:nvSpPr>
        <p:spPr>
          <a:xfrm>
            <a:off x="8153980" y="505278"/>
            <a:ext cx="3309871" cy="824248"/>
          </a:xfrm>
          <a:prstGeom prst="rect">
            <a:avLst/>
          </a:prstGeom>
          <a:ln w="38100">
            <a:solidFill>
              <a:schemeClr val="bg1"/>
            </a:solidFill>
          </a:ln>
        </p:spPr>
        <p:style>
          <a:lnRef idx="1">
            <a:schemeClr val="dk1"/>
          </a:lnRef>
          <a:fillRef idx="3">
            <a:schemeClr val="dk1"/>
          </a:fillRef>
          <a:effectRef idx="2">
            <a:schemeClr val="dk1"/>
          </a:effectRef>
          <a:fontRef idx="minor">
            <a:schemeClr val="lt1"/>
          </a:fontRef>
        </p:style>
        <p:txBody>
          <a:bodyPr rtlCol="0" anchor="ctr"/>
          <a:lstStyle/>
          <a:p>
            <a:pPr algn="ctr"/>
            <a:r>
              <a:rPr lang="en-US" dirty="0" smtClean="0"/>
              <a:t>What needs to be done</a:t>
            </a:r>
            <a:endParaRPr lang="en-US" dirty="0" smtClean="0"/>
          </a:p>
        </p:txBody>
      </p:sp>
      <p:sp>
        <p:nvSpPr>
          <p:cNvPr id="29" name="Rectangle 28"/>
          <p:cNvSpPr/>
          <p:nvPr/>
        </p:nvSpPr>
        <p:spPr>
          <a:xfrm>
            <a:off x="5004800" y="5040409"/>
            <a:ext cx="2350008" cy="356616"/>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t>Continue…</a:t>
            </a:r>
            <a:endParaRPr lang="en-US" dirty="0"/>
          </a:p>
        </p:txBody>
      </p:sp>
    </p:spTree>
    <p:extLst>
      <p:ext uri="{BB962C8B-B14F-4D97-AF65-F5344CB8AC3E}">
        <p14:creationId xmlns:p14="http://schemas.microsoft.com/office/powerpoint/2010/main" val="4154500503"/>
      </p:ext>
    </p:extLst>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2000" fill="hold"/>
                                        <p:tgtEl>
                                          <p:spTgt spid="16"/>
                                        </p:tgtEl>
                                        <p:attrNameLst>
                                          <p:attrName>ppt_x</p:attrName>
                                        </p:attrNameLst>
                                      </p:cBhvr>
                                      <p:tavLst>
                                        <p:tav tm="0">
                                          <p:val>
                                            <p:strVal val="0-#ppt_w/2"/>
                                          </p:val>
                                        </p:tav>
                                        <p:tav tm="100000">
                                          <p:val>
                                            <p:strVal val="#ppt_x"/>
                                          </p:val>
                                        </p:tav>
                                      </p:tavLst>
                                    </p:anim>
                                    <p:anim calcmode="lin" valueType="num">
                                      <p:cBhvr additive="base">
                                        <p:cTn id="8" dur="20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2000" fill="hold"/>
                                        <p:tgtEl>
                                          <p:spTgt spid="3"/>
                                        </p:tgtEl>
                                        <p:attrNameLst>
                                          <p:attrName>ppt_x</p:attrName>
                                        </p:attrNameLst>
                                      </p:cBhvr>
                                      <p:tavLst>
                                        <p:tav tm="0">
                                          <p:val>
                                            <p:strVal val="0-#ppt_w/2"/>
                                          </p:val>
                                        </p:tav>
                                        <p:tav tm="100000">
                                          <p:val>
                                            <p:strVal val="#ppt_x"/>
                                          </p:val>
                                        </p:tav>
                                      </p:tavLst>
                                    </p:anim>
                                    <p:anim calcmode="lin" valueType="num">
                                      <p:cBhvr additive="base">
                                        <p:cTn id="12" dur="20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2000" fill="hold"/>
                                        <p:tgtEl>
                                          <p:spTgt spid="19"/>
                                        </p:tgtEl>
                                        <p:attrNameLst>
                                          <p:attrName>ppt_x</p:attrName>
                                        </p:attrNameLst>
                                      </p:cBhvr>
                                      <p:tavLst>
                                        <p:tav tm="0">
                                          <p:val>
                                            <p:strVal val="0-#ppt_w/2"/>
                                          </p:val>
                                        </p:tav>
                                        <p:tav tm="100000">
                                          <p:val>
                                            <p:strVal val="#ppt_x"/>
                                          </p:val>
                                        </p:tav>
                                      </p:tavLst>
                                    </p:anim>
                                    <p:anim calcmode="lin" valueType="num">
                                      <p:cBhvr additive="base">
                                        <p:cTn id="16" dur="2000" fill="hold"/>
                                        <p:tgtEl>
                                          <p:spTgt spid="19"/>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2000" fill="hold"/>
                                        <p:tgtEl>
                                          <p:spTgt spid="12"/>
                                        </p:tgtEl>
                                        <p:attrNameLst>
                                          <p:attrName>ppt_x</p:attrName>
                                        </p:attrNameLst>
                                      </p:cBhvr>
                                      <p:tavLst>
                                        <p:tav tm="0">
                                          <p:val>
                                            <p:strVal val="0-#ppt_w/2"/>
                                          </p:val>
                                        </p:tav>
                                        <p:tav tm="100000">
                                          <p:val>
                                            <p:strVal val="#ppt_x"/>
                                          </p:val>
                                        </p:tav>
                                      </p:tavLst>
                                    </p:anim>
                                    <p:anim calcmode="lin" valueType="num">
                                      <p:cBhvr additive="base">
                                        <p:cTn id="20" dur="20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2000" fill="hold"/>
                                        <p:tgtEl>
                                          <p:spTgt spid="10"/>
                                        </p:tgtEl>
                                        <p:attrNameLst>
                                          <p:attrName>ppt_x</p:attrName>
                                        </p:attrNameLst>
                                      </p:cBhvr>
                                      <p:tavLst>
                                        <p:tav tm="0">
                                          <p:val>
                                            <p:strVal val="0-#ppt_w/2"/>
                                          </p:val>
                                        </p:tav>
                                        <p:tav tm="100000">
                                          <p:val>
                                            <p:strVal val="#ppt_x"/>
                                          </p:val>
                                        </p:tav>
                                      </p:tavLst>
                                    </p:anim>
                                    <p:anim calcmode="lin" valueType="num">
                                      <p:cBhvr additive="base">
                                        <p:cTn id="24" dur="2000" fill="hold"/>
                                        <p:tgtEl>
                                          <p:spTgt spid="10"/>
                                        </p:tgtEl>
                                        <p:attrNameLst>
                                          <p:attrName>ppt_y</p:attrName>
                                        </p:attrNameLst>
                                      </p:cBhvr>
                                      <p:tavLst>
                                        <p:tav tm="0">
                                          <p:val>
                                            <p:strVal val="1+#ppt_h/2"/>
                                          </p:val>
                                        </p:tav>
                                        <p:tav tm="100000">
                                          <p:val>
                                            <p:strVal val="#ppt_y"/>
                                          </p:val>
                                        </p:tav>
                                      </p:tavLst>
                                    </p:anim>
                                  </p:childTnLst>
                                </p:cTn>
                              </p:par>
                              <p:par>
                                <p:cTn id="25" presetID="2" presetClass="entr" presetSubtype="12"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2000" fill="hold"/>
                                        <p:tgtEl>
                                          <p:spTgt spid="18"/>
                                        </p:tgtEl>
                                        <p:attrNameLst>
                                          <p:attrName>ppt_x</p:attrName>
                                        </p:attrNameLst>
                                      </p:cBhvr>
                                      <p:tavLst>
                                        <p:tav tm="0">
                                          <p:val>
                                            <p:strVal val="0-#ppt_w/2"/>
                                          </p:val>
                                        </p:tav>
                                        <p:tav tm="100000">
                                          <p:val>
                                            <p:strVal val="#ppt_x"/>
                                          </p:val>
                                        </p:tav>
                                      </p:tavLst>
                                    </p:anim>
                                    <p:anim calcmode="lin" valueType="num">
                                      <p:cBhvr additive="base">
                                        <p:cTn id="28" dur="2000" fill="hold"/>
                                        <p:tgtEl>
                                          <p:spTgt spid="18"/>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2000" fill="hold"/>
                                        <p:tgtEl>
                                          <p:spTgt spid="9"/>
                                        </p:tgtEl>
                                        <p:attrNameLst>
                                          <p:attrName>ppt_x</p:attrName>
                                        </p:attrNameLst>
                                      </p:cBhvr>
                                      <p:tavLst>
                                        <p:tav tm="0">
                                          <p:val>
                                            <p:strVal val="0-#ppt_w/2"/>
                                          </p:val>
                                        </p:tav>
                                        <p:tav tm="100000">
                                          <p:val>
                                            <p:strVal val="#ppt_x"/>
                                          </p:val>
                                        </p:tav>
                                      </p:tavLst>
                                    </p:anim>
                                    <p:anim calcmode="lin" valueType="num">
                                      <p:cBhvr additive="base">
                                        <p:cTn id="32" dur="20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2000" fill="hold"/>
                                        <p:tgtEl>
                                          <p:spTgt spid="17"/>
                                        </p:tgtEl>
                                        <p:attrNameLst>
                                          <p:attrName>ppt_x</p:attrName>
                                        </p:attrNameLst>
                                      </p:cBhvr>
                                      <p:tavLst>
                                        <p:tav tm="0">
                                          <p:val>
                                            <p:strVal val="0-#ppt_w/2"/>
                                          </p:val>
                                        </p:tav>
                                        <p:tav tm="100000">
                                          <p:val>
                                            <p:strVal val="#ppt_x"/>
                                          </p:val>
                                        </p:tav>
                                      </p:tavLst>
                                    </p:anim>
                                    <p:anim calcmode="lin" valueType="num">
                                      <p:cBhvr additive="base">
                                        <p:cTn id="36" dur="2000" fill="hold"/>
                                        <p:tgtEl>
                                          <p:spTgt spid="17"/>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2000" fill="hold"/>
                                        <p:tgtEl>
                                          <p:spTgt spid="13"/>
                                        </p:tgtEl>
                                        <p:attrNameLst>
                                          <p:attrName>ppt_x</p:attrName>
                                        </p:attrNameLst>
                                      </p:cBhvr>
                                      <p:tavLst>
                                        <p:tav tm="0">
                                          <p:val>
                                            <p:strVal val="0-#ppt_w/2"/>
                                          </p:val>
                                        </p:tav>
                                        <p:tav tm="100000">
                                          <p:val>
                                            <p:strVal val="#ppt_x"/>
                                          </p:val>
                                        </p:tav>
                                      </p:tavLst>
                                    </p:anim>
                                    <p:anim calcmode="lin" valueType="num">
                                      <p:cBhvr additive="base">
                                        <p:cTn id="40" dur="2000" fill="hold"/>
                                        <p:tgtEl>
                                          <p:spTgt spid="13"/>
                                        </p:tgtEl>
                                        <p:attrNameLst>
                                          <p:attrName>ppt_y</p:attrName>
                                        </p:attrNameLst>
                                      </p:cBhvr>
                                      <p:tavLst>
                                        <p:tav tm="0">
                                          <p:val>
                                            <p:strVal val="1+#ppt_h/2"/>
                                          </p:val>
                                        </p:tav>
                                        <p:tav tm="100000">
                                          <p:val>
                                            <p:strVal val="#ppt_y"/>
                                          </p:val>
                                        </p:tav>
                                      </p:tavLst>
                                    </p:anim>
                                  </p:childTnLst>
                                </p:cTn>
                              </p:par>
                              <p:par>
                                <p:cTn id="41" presetID="2" presetClass="entr" presetSubtype="12" fill="hold"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2000" fill="hold"/>
                                        <p:tgtEl>
                                          <p:spTgt spid="15"/>
                                        </p:tgtEl>
                                        <p:attrNameLst>
                                          <p:attrName>ppt_x</p:attrName>
                                        </p:attrNameLst>
                                      </p:cBhvr>
                                      <p:tavLst>
                                        <p:tav tm="0">
                                          <p:val>
                                            <p:strVal val="0-#ppt_w/2"/>
                                          </p:val>
                                        </p:tav>
                                        <p:tav tm="100000">
                                          <p:val>
                                            <p:strVal val="#ppt_x"/>
                                          </p:val>
                                        </p:tav>
                                      </p:tavLst>
                                    </p:anim>
                                    <p:anim calcmode="lin" valueType="num">
                                      <p:cBhvr additive="base">
                                        <p:cTn id="44" dur="20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BEBA8EAE-BF5A-486C-A8C5-ECC9F3942E4B}">
                <a14:imgProps xmlns:a14="http://schemas.microsoft.com/office/drawing/2010/main">
                  <a14:imgLayer r:embed="rId3">
                    <a14:imgEffect>
                      <a14:backgroundRemoval t="2181" b="98287" l="1250" r="98750"/>
                    </a14:imgEffect>
                  </a14:imgLayer>
                </a14:imgProps>
              </a:ext>
              <a:ext uri="{28A0092B-C50C-407E-A947-70E740481C1C}">
                <a14:useLocalDpi xmlns:a14="http://schemas.microsoft.com/office/drawing/2010/main" val="0"/>
              </a:ext>
            </a:extLst>
          </a:blip>
          <a:stretch>
            <a:fillRect/>
          </a:stretch>
        </p:blipFill>
        <p:spPr>
          <a:xfrm>
            <a:off x="1434519" y="1846470"/>
            <a:ext cx="3121152" cy="3128302"/>
          </a:xfrm>
          <a:prstGeom prst="rect">
            <a:avLst/>
          </a:prstGeom>
          <a:ln>
            <a:noFill/>
          </a:ln>
          <a:effectLst>
            <a:outerShdw blurRad="190500" algn="tl" rotWithShape="0">
              <a:srgbClr val="000000">
                <a:alpha val="70000"/>
              </a:srgbClr>
            </a:outerShdw>
          </a:effectLst>
        </p:spPr>
      </p:pic>
      <p:sp>
        <p:nvSpPr>
          <p:cNvPr id="4" name="Rectangle 3"/>
          <p:cNvSpPr/>
          <p:nvPr/>
        </p:nvSpPr>
        <p:spPr>
          <a:xfrm>
            <a:off x="6774285" y="334852"/>
            <a:ext cx="4790943" cy="862884"/>
          </a:xfrm>
          <a:prstGeom prst="rect">
            <a:avLst/>
          </a:prstGeom>
          <a:ln w="38100">
            <a:solidFill>
              <a:schemeClr val="bg1"/>
            </a:solidFill>
          </a:ln>
        </p:spPr>
        <p:style>
          <a:lnRef idx="0">
            <a:schemeClr val="dk1"/>
          </a:lnRef>
          <a:fillRef idx="3">
            <a:schemeClr val="dk1"/>
          </a:fillRef>
          <a:effectRef idx="3">
            <a:schemeClr val="dk1"/>
          </a:effectRef>
          <a:fontRef idx="minor">
            <a:schemeClr val="lt1"/>
          </a:fontRef>
        </p:style>
        <p:txBody>
          <a:bodyPr rtlCol="0" anchor="ctr"/>
          <a:lstStyle/>
          <a:p>
            <a:pPr algn="ctr"/>
            <a:r>
              <a:rPr lang="en-US" dirty="0" smtClean="0"/>
              <a:t>Pollution</a:t>
            </a:r>
            <a:endParaRPr lang="en-US" dirty="0"/>
          </a:p>
        </p:txBody>
      </p:sp>
      <p:sp>
        <p:nvSpPr>
          <p:cNvPr id="5" name="Rectangle 4">
            <a:hlinkClick r:id="" action="ppaction://hlinkshowjump?jump=nextslide"/>
          </p:cNvPr>
          <p:cNvSpPr/>
          <p:nvPr/>
        </p:nvSpPr>
        <p:spPr>
          <a:xfrm>
            <a:off x="8842205" y="5840701"/>
            <a:ext cx="3002280" cy="655320"/>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latin typeface="BankGothic Md BT" panose="020B0807020203060204" pitchFamily="34" charset="0"/>
              </a:rPr>
              <a:t>Next</a:t>
            </a:r>
            <a:endParaRPr lang="en-US" dirty="0">
              <a:latin typeface="BankGothic Md BT" panose="020B0807020203060204" pitchFamily="34" charset="0"/>
            </a:endParaRPr>
          </a:p>
        </p:txBody>
      </p:sp>
      <p:sp>
        <p:nvSpPr>
          <p:cNvPr id="6" name="Rectangle 5"/>
          <p:cNvSpPr/>
          <p:nvPr/>
        </p:nvSpPr>
        <p:spPr>
          <a:xfrm>
            <a:off x="5930721" y="1489656"/>
            <a:ext cx="5840567" cy="4018209"/>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dirty="0" smtClean="0"/>
              <a:t>Bulleted Text</a:t>
            </a:r>
            <a:endParaRPr lang="en-US" dirty="0"/>
          </a:p>
        </p:txBody>
      </p:sp>
    </p:spTree>
    <p:extLst>
      <p:ext uri="{BB962C8B-B14F-4D97-AF65-F5344CB8AC3E}">
        <p14:creationId xmlns:p14="http://schemas.microsoft.com/office/powerpoint/2010/main" val="174644589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531585" y="299357"/>
            <a:ext cx="8128000" cy="6096000"/>
          </a:xfrm>
          <a:prstGeom prst="rect">
            <a:avLst/>
          </a:prstGeom>
          <a:ln>
            <a:noFill/>
          </a:ln>
          <a:effectLst>
            <a:outerShdw blurRad="190500" algn="tl" rotWithShape="0">
              <a:srgbClr val="000000">
                <a:alpha val="70000"/>
              </a:srgbClr>
            </a:outerShdw>
          </a:effectLst>
        </p:spPr>
      </p:pic>
      <p:sp>
        <p:nvSpPr>
          <p:cNvPr id="4" name="Rectangle 3"/>
          <p:cNvSpPr/>
          <p:nvPr/>
        </p:nvSpPr>
        <p:spPr>
          <a:xfrm>
            <a:off x="6774285" y="334852"/>
            <a:ext cx="4790943" cy="862884"/>
          </a:xfrm>
          <a:prstGeom prst="rect">
            <a:avLst/>
          </a:prstGeom>
          <a:ln w="38100">
            <a:solidFill>
              <a:schemeClr val="bg1"/>
            </a:solidFill>
          </a:ln>
        </p:spPr>
        <p:style>
          <a:lnRef idx="0">
            <a:schemeClr val="dk1"/>
          </a:lnRef>
          <a:fillRef idx="3">
            <a:schemeClr val="dk1"/>
          </a:fillRef>
          <a:effectRef idx="3">
            <a:schemeClr val="dk1"/>
          </a:effectRef>
          <a:fontRef idx="minor">
            <a:schemeClr val="lt1"/>
          </a:fontRef>
        </p:style>
        <p:txBody>
          <a:bodyPr rtlCol="0" anchor="ctr"/>
          <a:lstStyle/>
          <a:p>
            <a:pPr algn="ctr"/>
            <a:r>
              <a:rPr lang="en-US" dirty="0" smtClean="0"/>
              <a:t>Overpopulation</a:t>
            </a:r>
            <a:endParaRPr lang="en-US" dirty="0"/>
          </a:p>
        </p:txBody>
      </p:sp>
      <p:sp>
        <p:nvSpPr>
          <p:cNvPr id="5" name="Rectangle 4">
            <a:hlinkClick r:id="" action="ppaction://hlinkshowjump?jump=nextslide"/>
          </p:cNvPr>
          <p:cNvSpPr/>
          <p:nvPr/>
        </p:nvSpPr>
        <p:spPr>
          <a:xfrm>
            <a:off x="8842205" y="5840701"/>
            <a:ext cx="3002280" cy="655320"/>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latin typeface="BankGothic Md BT" panose="020B0807020203060204" pitchFamily="34" charset="0"/>
              </a:rPr>
              <a:t>Next</a:t>
            </a:r>
            <a:endParaRPr lang="en-US" dirty="0">
              <a:latin typeface="BankGothic Md BT" panose="020B0807020203060204" pitchFamily="34" charset="0"/>
            </a:endParaRPr>
          </a:p>
        </p:txBody>
      </p:sp>
      <p:sp>
        <p:nvSpPr>
          <p:cNvPr id="6" name="Rectangle 5"/>
          <p:cNvSpPr/>
          <p:nvPr/>
        </p:nvSpPr>
        <p:spPr>
          <a:xfrm>
            <a:off x="5930721" y="1489656"/>
            <a:ext cx="5840567" cy="4018209"/>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dirty="0" smtClean="0"/>
              <a:t>Bulleted Text</a:t>
            </a:r>
            <a:endParaRPr lang="en-US" dirty="0"/>
          </a:p>
        </p:txBody>
      </p:sp>
    </p:spTree>
    <p:extLst>
      <p:ext uri="{BB962C8B-B14F-4D97-AF65-F5344CB8AC3E}">
        <p14:creationId xmlns:p14="http://schemas.microsoft.com/office/powerpoint/2010/main" val="803299340"/>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BEBA8EAE-BF5A-486C-A8C5-ECC9F3942E4B}">
                <a14:imgProps xmlns:a14="http://schemas.microsoft.com/office/drawing/2010/main">
                  <a14:imgLayer r:embed="rId3">
                    <a14:imgEffect>
                      <a14:backgroundRemoval t="3998" b="95942" l="4667" r="95152"/>
                    </a14:imgEffect>
                  </a14:imgLayer>
                </a14:imgProps>
              </a:ext>
              <a:ext uri="{28A0092B-C50C-407E-A947-70E740481C1C}">
                <a14:useLocalDpi xmlns:a14="http://schemas.microsoft.com/office/drawing/2010/main" val="0"/>
              </a:ext>
            </a:extLst>
          </a:blip>
          <a:stretch>
            <a:fillRect/>
          </a:stretch>
        </p:blipFill>
        <p:spPr>
          <a:xfrm>
            <a:off x="863600" y="1016000"/>
            <a:ext cx="4393085" cy="4396014"/>
          </a:xfrm>
          <a:prstGeom prst="rect">
            <a:avLst/>
          </a:prstGeom>
          <a:ln>
            <a:noFill/>
          </a:ln>
          <a:effectLst>
            <a:outerShdw blurRad="190500" algn="tl" rotWithShape="0">
              <a:srgbClr val="000000">
                <a:alpha val="70000"/>
              </a:srgbClr>
            </a:outerShdw>
          </a:effectLst>
        </p:spPr>
      </p:pic>
      <p:sp>
        <p:nvSpPr>
          <p:cNvPr id="3" name="Rectangle 2"/>
          <p:cNvSpPr/>
          <p:nvPr/>
        </p:nvSpPr>
        <p:spPr>
          <a:xfrm>
            <a:off x="6774285" y="334852"/>
            <a:ext cx="4790943" cy="862884"/>
          </a:xfrm>
          <a:prstGeom prst="rect">
            <a:avLst/>
          </a:prstGeom>
          <a:ln w="38100">
            <a:solidFill>
              <a:schemeClr val="bg1"/>
            </a:solidFill>
          </a:ln>
        </p:spPr>
        <p:style>
          <a:lnRef idx="0">
            <a:schemeClr val="dk1"/>
          </a:lnRef>
          <a:fillRef idx="3">
            <a:schemeClr val="dk1"/>
          </a:fillRef>
          <a:effectRef idx="3">
            <a:schemeClr val="dk1"/>
          </a:effectRef>
          <a:fontRef idx="minor">
            <a:schemeClr val="lt1"/>
          </a:fontRef>
        </p:style>
        <p:txBody>
          <a:bodyPr rtlCol="0" anchor="ctr"/>
          <a:lstStyle/>
          <a:p>
            <a:pPr algn="ctr"/>
            <a:r>
              <a:rPr lang="en-US" dirty="0" smtClean="0"/>
              <a:t>Outside Forces</a:t>
            </a:r>
            <a:endParaRPr lang="en-US" dirty="0"/>
          </a:p>
        </p:txBody>
      </p:sp>
      <p:sp>
        <p:nvSpPr>
          <p:cNvPr id="4" name="Rectangle 3">
            <a:hlinkClick r:id="rId4" action="ppaction://hlinksldjump"/>
          </p:cNvPr>
          <p:cNvSpPr/>
          <p:nvPr/>
        </p:nvSpPr>
        <p:spPr>
          <a:xfrm>
            <a:off x="8842205" y="5840701"/>
            <a:ext cx="3002280" cy="655320"/>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latin typeface="BankGothic Md BT" panose="020B0807020203060204" pitchFamily="34" charset="0"/>
              </a:rPr>
              <a:t>Back</a:t>
            </a:r>
            <a:endParaRPr lang="en-US" dirty="0">
              <a:latin typeface="BankGothic Md BT" panose="020B0807020203060204" pitchFamily="34" charset="0"/>
            </a:endParaRPr>
          </a:p>
        </p:txBody>
      </p:sp>
      <p:sp>
        <p:nvSpPr>
          <p:cNvPr id="5" name="Rectangle 4"/>
          <p:cNvSpPr/>
          <p:nvPr/>
        </p:nvSpPr>
        <p:spPr>
          <a:xfrm>
            <a:off x="5930721" y="1489656"/>
            <a:ext cx="5840567" cy="4018209"/>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dirty="0" smtClean="0"/>
              <a:t>Bulleted Text</a:t>
            </a:r>
            <a:endParaRPr lang="en-US" dirty="0"/>
          </a:p>
        </p:txBody>
      </p:sp>
    </p:spTree>
    <p:extLst>
      <p:ext uri="{BB962C8B-B14F-4D97-AF65-F5344CB8AC3E}">
        <p14:creationId xmlns:p14="http://schemas.microsoft.com/office/powerpoint/2010/main" val="110850135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BEBA8EAE-BF5A-486C-A8C5-ECC9F3942E4B}">
                <a14:imgProps xmlns:a14="http://schemas.microsoft.com/office/drawing/2010/main">
                  <a14:imgLayer r:embed="rId3">
                    <a14:imgEffect>
                      <a14:backgroundRemoval t="1500" b="96700" l="6649" r="92199"/>
                    </a14:imgEffect>
                  </a14:imgLayer>
                </a14:imgProps>
              </a:ext>
              <a:ext uri="{28A0092B-C50C-407E-A947-70E740481C1C}">
                <a14:useLocalDpi xmlns:a14="http://schemas.microsoft.com/office/drawing/2010/main" val="0"/>
              </a:ext>
            </a:extLst>
          </a:blip>
          <a:stretch>
            <a:fillRect/>
          </a:stretch>
        </p:blipFill>
        <p:spPr>
          <a:xfrm>
            <a:off x="958088" y="2197100"/>
            <a:ext cx="3180283" cy="2819400"/>
          </a:xfrm>
          <a:prstGeom prst="rect">
            <a:avLst/>
          </a:prstGeom>
          <a:ln>
            <a:noFill/>
          </a:ln>
          <a:effectLst>
            <a:outerShdw blurRad="190500" algn="tl" rotWithShape="0">
              <a:srgbClr val="000000">
                <a:alpha val="70000"/>
              </a:srgbClr>
            </a:outerShdw>
          </a:effectLst>
        </p:spPr>
      </p:pic>
      <p:sp>
        <p:nvSpPr>
          <p:cNvPr id="3" name="Rectangle 2"/>
          <p:cNvSpPr/>
          <p:nvPr/>
        </p:nvSpPr>
        <p:spPr>
          <a:xfrm>
            <a:off x="6774285" y="334852"/>
            <a:ext cx="4790943" cy="862884"/>
          </a:xfrm>
          <a:prstGeom prst="rect">
            <a:avLst/>
          </a:prstGeom>
          <a:ln w="38100">
            <a:solidFill>
              <a:schemeClr val="bg1"/>
            </a:solidFill>
          </a:ln>
        </p:spPr>
        <p:style>
          <a:lnRef idx="0">
            <a:schemeClr val="dk1"/>
          </a:lnRef>
          <a:fillRef idx="3">
            <a:schemeClr val="dk1"/>
          </a:fillRef>
          <a:effectRef idx="3">
            <a:schemeClr val="dk1"/>
          </a:effectRef>
          <a:fontRef idx="minor">
            <a:schemeClr val="lt1"/>
          </a:fontRef>
        </p:style>
        <p:txBody>
          <a:bodyPr rtlCol="0" anchor="ctr"/>
          <a:lstStyle/>
          <a:p>
            <a:pPr algn="ctr"/>
            <a:r>
              <a:rPr lang="en-US" dirty="0" smtClean="0"/>
              <a:t>Recycling and Reducing Waste</a:t>
            </a:r>
            <a:endParaRPr lang="en-US" dirty="0"/>
          </a:p>
        </p:txBody>
      </p:sp>
      <p:sp>
        <p:nvSpPr>
          <p:cNvPr id="4" name="Rectangle 3">
            <a:hlinkClick r:id="" action="ppaction://hlinkshowjump?jump=nextslide"/>
          </p:cNvPr>
          <p:cNvSpPr/>
          <p:nvPr/>
        </p:nvSpPr>
        <p:spPr>
          <a:xfrm>
            <a:off x="8842205" y="5840701"/>
            <a:ext cx="3002280" cy="655320"/>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latin typeface="BankGothic Md BT" panose="020B0807020203060204" pitchFamily="34" charset="0"/>
              </a:rPr>
              <a:t>Home</a:t>
            </a:r>
            <a:endParaRPr lang="en-US" dirty="0">
              <a:latin typeface="BankGothic Md BT" panose="020B0807020203060204" pitchFamily="34" charset="0"/>
            </a:endParaRPr>
          </a:p>
        </p:txBody>
      </p:sp>
      <p:sp>
        <p:nvSpPr>
          <p:cNvPr id="5" name="Rectangle 4"/>
          <p:cNvSpPr/>
          <p:nvPr/>
        </p:nvSpPr>
        <p:spPr>
          <a:xfrm>
            <a:off x="5930721" y="1489656"/>
            <a:ext cx="5840567" cy="4018209"/>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dirty="0" smtClean="0"/>
              <a:t>Bulleted Text</a:t>
            </a:r>
            <a:endParaRPr lang="en-US" dirty="0"/>
          </a:p>
        </p:txBody>
      </p:sp>
    </p:spTree>
    <p:extLst>
      <p:ext uri="{BB962C8B-B14F-4D97-AF65-F5344CB8AC3E}">
        <p14:creationId xmlns:p14="http://schemas.microsoft.com/office/powerpoint/2010/main" val="133478434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backgroundRemoval t="6500" b="93167" l="7917" r="93667"/>
                    </a14:imgEffect>
                  </a14:imgLayer>
                </a14:imgProps>
              </a:ext>
              <a:ext uri="{28A0092B-C50C-407E-A947-70E740481C1C}">
                <a14:useLocalDpi xmlns:a14="http://schemas.microsoft.com/office/drawing/2010/main" val="0"/>
              </a:ext>
            </a:extLst>
          </a:blip>
          <a:stretch>
            <a:fillRect/>
          </a:stretch>
        </p:blipFill>
        <p:spPr>
          <a:xfrm>
            <a:off x="146957" y="506186"/>
            <a:ext cx="5486400" cy="5486400"/>
          </a:xfrm>
          <a:prstGeom prst="rect">
            <a:avLst/>
          </a:prstGeom>
          <a:ln>
            <a:noFill/>
          </a:ln>
          <a:effectLst>
            <a:outerShdw blurRad="190500" algn="tl" rotWithShape="0">
              <a:srgbClr val="000000">
                <a:alpha val="70000"/>
              </a:srgbClr>
            </a:outerShdw>
          </a:effectLst>
        </p:spPr>
      </p:pic>
      <p:sp>
        <p:nvSpPr>
          <p:cNvPr id="3" name="Rectangle 2"/>
          <p:cNvSpPr/>
          <p:nvPr/>
        </p:nvSpPr>
        <p:spPr>
          <a:xfrm>
            <a:off x="6774285" y="334852"/>
            <a:ext cx="4790943" cy="862884"/>
          </a:xfrm>
          <a:prstGeom prst="rect">
            <a:avLst/>
          </a:prstGeom>
          <a:ln w="38100">
            <a:solidFill>
              <a:schemeClr val="bg1"/>
            </a:solidFill>
          </a:ln>
        </p:spPr>
        <p:style>
          <a:lnRef idx="0">
            <a:schemeClr val="dk1"/>
          </a:lnRef>
          <a:fillRef idx="3">
            <a:schemeClr val="dk1"/>
          </a:fillRef>
          <a:effectRef idx="3">
            <a:schemeClr val="dk1"/>
          </a:effectRef>
          <a:fontRef idx="minor">
            <a:schemeClr val="lt1"/>
          </a:fontRef>
        </p:style>
        <p:txBody>
          <a:bodyPr rtlCol="0" anchor="ctr"/>
          <a:lstStyle/>
          <a:p>
            <a:pPr algn="ctr"/>
            <a:r>
              <a:rPr lang="en-US" dirty="0" smtClean="0"/>
              <a:t>Title</a:t>
            </a:r>
            <a:endParaRPr lang="en-US" dirty="0"/>
          </a:p>
        </p:txBody>
      </p:sp>
      <p:sp>
        <p:nvSpPr>
          <p:cNvPr id="4" name="Rectangle 3">
            <a:hlinkClick r:id="" action="ppaction://hlinkshowjump?jump=nextslide"/>
          </p:cNvPr>
          <p:cNvSpPr/>
          <p:nvPr/>
        </p:nvSpPr>
        <p:spPr>
          <a:xfrm>
            <a:off x="8842205" y="5840701"/>
            <a:ext cx="3002280" cy="655320"/>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latin typeface="BankGothic Md BT" panose="020B0807020203060204" pitchFamily="34" charset="0"/>
              </a:rPr>
              <a:t>Next</a:t>
            </a:r>
            <a:endParaRPr lang="en-US" dirty="0">
              <a:latin typeface="BankGothic Md BT" panose="020B0807020203060204" pitchFamily="34" charset="0"/>
            </a:endParaRPr>
          </a:p>
        </p:txBody>
      </p:sp>
      <p:sp>
        <p:nvSpPr>
          <p:cNvPr id="5" name="Rectangle 4"/>
          <p:cNvSpPr/>
          <p:nvPr/>
        </p:nvSpPr>
        <p:spPr>
          <a:xfrm>
            <a:off x="5930721" y="1489656"/>
            <a:ext cx="5840567" cy="4018209"/>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dirty="0" smtClean="0"/>
              <a:t>Bulleted Text</a:t>
            </a:r>
            <a:endParaRPr lang="en-US" dirty="0"/>
          </a:p>
        </p:txBody>
      </p:sp>
    </p:spTree>
    <p:extLst>
      <p:ext uri="{BB962C8B-B14F-4D97-AF65-F5344CB8AC3E}">
        <p14:creationId xmlns:p14="http://schemas.microsoft.com/office/powerpoint/2010/main" val="234706252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backgroundRemoval t="3077" b="97308" l="1538" r="98462"/>
                    </a14:imgEffect>
                  </a14:imgLayer>
                </a14:imgProps>
              </a:ext>
              <a:ext uri="{28A0092B-C50C-407E-A947-70E740481C1C}">
                <a14:useLocalDpi xmlns:a14="http://schemas.microsoft.com/office/drawing/2010/main" val="0"/>
              </a:ext>
            </a:extLst>
          </a:blip>
          <a:stretch>
            <a:fillRect/>
          </a:stretch>
        </p:blipFill>
        <p:spPr>
          <a:xfrm>
            <a:off x="112486" y="342900"/>
            <a:ext cx="5956300" cy="5956300"/>
          </a:xfrm>
          <a:prstGeom prst="rect">
            <a:avLst/>
          </a:prstGeom>
          <a:ln>
            <a:noFill/>
          </a:ln>
          <a:effectLst>
            <a:outerShdw blurRad="190500" algn="tl" rotWithShape="0">
              <a:srgbClr val="000000">
                <a:alpha val="70000"/>
              </a:srgbClr>
            </a:outerShdw>
          </a:effectLst>
        </p:spPr>
      </p:pic>
      <p:sp>
        <p:nvSpPr>
          <p:cNvPr id="3" name="Rectangle 2"/>
          <p:cNvSpPr/>
          <p:nvPr/>
        </p:nvSpPr>
        <p:spPr>
          <a:xfrm>
            <a:off x="6774285" y="334852"/>
            <a:ext cx="4790943" cy="862884"/>
          </a:xfrm>
          <a:prstGeom prst="rect">
            <a:avLst/>
          </a:prstGeom>
          <a:ln w="38100">
            <a:solidFill>
              <a:schemeClr val="bg1"/>
            </a:solidFill>
          </a:ln>
        </p:spPr>
        <p:style>
          <a:lnRef idx="0">
            <a:schemeClr val="dk1"/>
          </a:lnRef>
          <a:fillRef idx="3">
            <a:schemeClr val="dk1"/>
          </a:fillRef>
          <a:effectRef idx="3">
            <a:schemeClr val="dk1"/>
          </a:effectRef>
          <a:fontRef idx="minor">
            <a:schemeClr val="lt1"/>
          </a:fontRef>
        </p:style>
        <p:txBody>
          <a:bodyPr rtlCol="0" anchor="ctr"/>
          <a:lstStyle/>
          <a:p>
            <a:pPr algn="ctr"/>
            <a:r>
              <a:rPr lang="en-US" dirty="0" smtClean="0"/>
              <a:t>Title</a:t>
            </a:r>
            <a:endParaRPr lang="en-US" dirty="0"/>
          </a:p>
        </p:txBody>
      </p:sp>
      <p:sp>
        <p:nvSpPr>
          <p:cNvPr id="4" name="Rectangle 3">
            <a:hlinkClick r:id="rId4" action="ppaction://hlinksldjump"/>
          </p:cNvPr>
          <p:cNvSpPr/>
          <p:nvPr/>
        </p:nvSpPr>
        <p:spPr>
          <a:xfrm>
            <a:off x="8842205" y="5840701"/>
            <a:ext cx="3002280" cy="655320"/>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latin typeface="BankGothic Md BT" panose="020B0807020203060204" pitchFamily="34" charset="0"/>
              </a:rPr>
              <a:t>Back</a:t>
            </a:r>
            <a:endParaRPr lang="en-US" dirty="0">
              <a:latin typeface="BankGothic Md BT" panose="020B0807020203060204" pitchFamily="34" charset="0"/>
            </a:endParaRPr>
          </a:p>
        </p:txBody>
      </p:sp>
      <p:sp>
        <p:nvSpPr>
          <p:cNvPr id="5" name="Rectangle 4"/>
          <p:cNvSpPr/>
          <p:nvPr/>
        </p:nvSpPr>
        <p:spPr>
          <a:xfrm>
            <a:off x="5930721" y="1489656"/>
            <a:ext cx="5840567" cy="4018209"/>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dirty="0" smtClean="0"/>
              <a:t>Bulleted Text</a:t>
            </a:r>
            <a:endParaRPr lang="en-US" dirty="0"/>
          </a:p>
        </p:txBody>
      </p:sp>
    </p:spTree>
    <p:extLst>
      <p:ext uri="{BB962C8B-B14F-4D97-AF65-F5344CB8AC3E}">
        <p14:creationId xmlns:p14="http://schemas.microsoft.com/office/powerpoint/2010/main" val="237865396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backgroundRemoval t="0" b="98892" l="0" r="97429"/>
                    </a14:imgEffect>
                  </a14:imgLayer>
                </a14:imgProps>
              </a:ext>
              <a:ext uri="{28A0092B-C50C-407E-A947-70E740481C1C}">
                <a14:useLocalDpi xmlns:a14="http://schemas.microsoft.com/office/drawing/2010/main" val="0"/>
              </a:ext>
            </a:extLst>
          </a:blip>
          <a:stretch>
            <a:fillRect/>
          </a:stretch>
        </p:blipFill>
        <p:spPr>
          <a:xfrm>
            <a:off x="876301" y="1474578"/>
            <a:ext cx="3390900" cy="3497471"/>
          </a:xfrm>
          <a:prstGeom prst="rect">
            <a:avLst/>
          </a:prstGeom>
          <a:ln>
            <a:noFill/>
          </a:ln>
          <a:effectLst>
            <a:outerShdw blurRad="190500" algn="tl" rotWithShape="0">
              <a:srgbClr val="000000">
                <a:alpha val="70000"/>
              </a:srgbClr>
            </a:outerShdw>
          </a:effectLst>
        </p:spPr>
      </p:pic>
      <p:sp>
        <p:nvSpPr>
          <p:cNvPr id="3" name="Rectangle 2"/>
          <p:cNvSpPr/>
          <p:nvPr/>
        </p:nvSpPr>
        <p:spPr>
          <a:xfrm>
            <a:off x="6774285" y="334852"/>
            <a:ext cx="4790943" cy="862884"/>
          </a:xfrm>
          <a:prstGeom prst="rect">
            <a:avLst/>
          </a:prstGeom>
          <a:ln w="38100">
            <a:solidFill>
              <a:schemeClr val="bg1"/>
            </a:solidFill>
          </a:ln>
        </p:spPr>
        <p:style>
          <a:lnRef idx="0">
            <a:schemeClr val="dk1"/>
          </a:lnRef>
          <a:fillRef idx="3">
            <a:schemeClr val="dk1"/>
          </a:fillRef>
          <a:effectRef idx="3">
            <a:schemeClr val="dk1"/>
          </a:effectRef>
          <a:fontRef idx="minor">
            <a:schemeClr val="lt1"/>
          </a:fontRef>
        </p:style>
        <p:txBody>
          <a:bodyPr rtlCol="0" anchor="ctr"/>
          <a:lstStyle/>
          <a:p>
            <a:pPr algn="ctr"/>
            <a:r>
              <a:rPr lang="en-US" dirty="0" smtClean="0"/>
              <a:t>Title</a:t>
            </a:r>
            <a:endParaRPr lang="en-US" dirty="0"/>
          </a:p>
        </p:txBody>
      </p:sp>
      <p:sp>
        <p:nvSpPr>
          <p:cNvPr id="5" name="Rectangle 4">
            <a:hlinkClick r:id="rId4" action="ppaction://hlinksldjump"/>
          </p:cNvPr>
          <p:cNvSpPr/>
          <p:nvPr/>
        </p:nvSpPr>
        <p:spPr>
          <a:xfrm>
            <a:off x="193505" y="5815301"/>
            <a:ext cx="3002280" cy="655320"/>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latin typeface="BankGothic Md BT" panose="020B0807020203060204" pitchFamily="34" charset="0"/>
              </a:rPr>
              <a:t>Back</a:t>
            </a:r>
            <a:endParaRPr lang="en-US" dirty="0">
              <a:latin typeface="BankGothic Md BT" panose="020B0807020203060204" pitchFamily="34" charset="0"/>
            </a:endParaRPr>
          </a:p>
        </p:txBody>
      </p:sp>
      <p:sp>
        <p:nvSpPr>
          <p:cNvPr id="6" name="Rectangle 5"/>
          <p:cNvSpPr/>
          <p:nvPr/>
        </p:nvSpPr>
        <p:spPr>
          <a:xfrm>
            <a:off x="5638529" y="1826512"/>
            <a:ext cx="2732739" cy="882208"/>
          </a:xfrm>
          <a:prstGeom prst="rect">
            <a:avLst/>
          </a:prstGeom>
          <a:ln w="38100">
            <a:solidFill>
              <a:schemeClr val="bg1"/>
            </a:solidFill>
          </a:ln>
        </p:spPr>
        <p:style>
          <a:lnRef idx="0">
            <a:schemeClr val="dk1"/>
          </a:lnRef>
          <a:fillRef idx="3">
            <a:schemeClr val="dk1"/>
          </a:fillRef>
          <a:effectRef idx="3">
            <a:schemeClr val="dk1"/>
          </a:effectRef>
          <a:fontRef idx="minor">
            <a:schemeClr val="lt1"/>
          </a:fontRef>
        </p:style>
        <p:txBody>
          <a:bodyPr rtlCol="0" anchor="ctr"/>
          <a:lstStyle/>
          <a:p>
            <a:pPr algn="ctr"/>
            <a:r>
              <a:rPr lang="en-US" dirty="0" smtClean="0"/>
              <a:t>How People are Helping the Earth</a:t>
            </a:r>
          </a:p>
        </p:txBody>
      </p:sp>
      <p:sp>
        <p:nvSpPr>
          <p:cNvPr id="7" name="Rectangle 6"/>
          <p:cNvSpPr/>
          <p:nvPr/>
        </p:nvSpPr>
        <p:spPr>
          <a:xfrm>
            <a:off x="8643195" y="1798213"/>
            <a:ext cx="2732739" cy="882208"/>
          </a:xfrm>
          <a:prstGeom prst="rect">
            <a:avLst/>
          </a:prstGeom>
          <a:ln w="38100">
            <a:solidFill>
              <a:schemeClr val="bg1"/>
            </a:solidFill>
          </a:ln>
        </p:spPr>
        <p:style>
          <a:lnRef idx="0">
            <a:schemeClr val="dk1"/>
          </a:lnRef>
          <a:fillRef idx="3">
            <a:schemeClr val="dk1"/>
          </a:fillRef>
          <a:effectRef idx="3">
            <a:schemeClr val="dk1"/>
          </a:effectRef>
          <a:fontRef idx="minor">
            <a:schemeClr val="lt1"/>
          </a:fontRef>
        </p:style>
        <p:txBody>
          <a:bodyPr rtlCol="0" anchor="ctr"/>
          <a:lstStyle/>
          <a:p>
            <a:pPr algn="ctr"/>
            <a:r>
              <a:rPr lang="en-US" dirty="0" smtClean="0"/>
              <a:t>How People are Gearing up Towards </a:t>
            </a:r>
          </a:p>
          <a:p>
            <a:pPr algn="ctr"/>
            <a:r>
              <a:rPr lang="en-US" dirty="0" smtClean="0"/>
              <a:t>Space Travel</a:t>
            </a:r>
          </a:p>
        </p:txBody>
      </p:sp>
      <p:sp>
        <p:nvSpPr>
          <p:cNvPr id="8" name="Rectangle 7">
            <a:hlinkClick r:id="rId5" action="ppaction://hlinksldjump"/>
          </p:cNvPr>
          <p:cNvSpPr/>
          <p:nvPr/>
        </p:nvSpPr>
        <p:spPr>
          <a:xfrm>
            <a:off x="5809711" y="3097370"/>
            <a:ext cx="2349322" cy="357388"/>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a:t>B</a:t>
            </a:r>
            <a:r>
              <a:rPr lang="en-US" dirty="0" smtClean="0"/>
              <a:t>utton</a:t>
            </a:r>
            <a:endParaRPr lang="en-US" dirty="0"/>
          </a:p>
        </p:txBody>
      </p:sp>
      <p:sp>
        <p:nvSpPr>
          <p:cNvPr id="9" name="Rectangle 8">
            <a:hlinkClick r:id="rId6" action="ppaction://hlinksldjump"/>
          </p:cNvPr>
          <p:cNvSpPr/>
          <p:nvPr/>
        </p:nvSpPr>
        <p:spPr>
          <a:xfrm>
            <a:off x="5809711" y="3801954"/>
            <a:ext cx="2349322" cy="357388"/>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t>Button</a:t>
            </a:r>
            <a:endParaRPr lang="en-US" dirty="0"/>
          </a:p>
        </p:txBody>
      </p:sp>
      <p:sp>
        <p:nvSpPr>
          <p:cNvPr id="10" name="Rectangle 9">
            <a:hlinkClick r:id="rId7" action="ppaction://hlinksldjump"/>
          </p:cNvPr>
          <p:cNvSpPr/>
          <p:nvPr/>
        </p:nvSpPr>
        <p:spPr>
          <a:xfrm>
            <a:off x="5835470" y="4503584"/>
            <a:ext cx="2349322" cy="357388"/>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t>Button</a:t>
            </a:r>
            <a:endParaRPr lang="en-US" dirty="0"/>
          </a:p>
        </p:txBody>
      </p:sp>
      <p:sp>
        <p:nvSpPr>
          <p:cNvPr id="11" name="Rectangle 10">
            <a:hlinkClick r:id="rId8" action="ppaction://hlinksldjump"/>
          </p:cNvPr>
          <p:cNvSpPr/>
          <p:nvPr/>
        </p:nvSpPr>
        <p:spPr>
          <a:xfrm>
            <a:off x="8834904" y="3100324"/>
            <a:ext cx="2349322" cy="357388"/>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t>Button</a:t>
            </a:r>
            <a:endParaRPr lang="en-US" dirty="0"/>
          </a:p>
        </p:txBody>
      </p:sp>
      <p:sp>
        <p:nvSpPr>
          <p:cNvPr id="12" name="Rectangle 11">
            <a:hlinkClick r:id="rId9" action="ppaction://hlinksldjump"/>
          </p:cNvPr>
          <p:cNvSpPr/>
          <p:nvPr/>
        </p:nvSpPr>
        <p:spPr>
          <a:xfrm>
            <a:off x="8834904" y="3801954"/>
            <a:ext cx="2349322" cy="357388"/>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t>Button</a:t>
            </a:r>
            <a:endParaRPr lang="en-US" dirty="0"/>
          </a:p>
        </p:txBody>
      </p:sp>
      <p:sp>
        <p:nvSpPr>
          <p:cNvPr id="13" name="Rectangle 12">
            <a:hlinkClick r:id="rId10" action="ppaction://hlinksldjump"/>
          </p:cNvPr>
          <p:cNvSpPr/>
          <p:nvPr/>
        </p:nvSpPr>
        <p:spPr>
          <a:xfrm>
            <a:off x="8834904" y="4503584"/>
            <a:ext cx="2349322" cy="357388"/>
          </a:xfrm>
          <a:prstGeom prst="rect">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t>Button</a:t>
            </a:r>
            <a:endParaRPr lang="en-US" dirty="0"/>
          </a:p>
        </p:txBody>
      </p:sp>
    </p:spTree>
    <p:extLst>
      <p:ext uri="{BB962C8B-B14F-4D97-AF65-F5344CB8AC3E}">
        <p14:creationId xmlns:p14="http://schemas.microsoft.com/office/powerpoint/2010/main" val="311353319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TotalTime>
  <Words>290</Words>
  <Application>Microsoft Office PowerPoint</Application>
  <PresentationFormat>Widescreen</PresentationFormat>
  <Paragraphs>76</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BankGothic Md BT</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Rutledge,Jessica</dc:creator>
  <cp:lastModifiedBy>Rutledge,Jessica</cp:lastModifiedBy>
  <cp:revision>24</cp:revision>
  <dcterms:created xsi:type="dcterms:W3CDTF">2017-04-11T14:09:32Z</dcterms:created>
  <dcterms:modified xsi:type="dcterms:W3CDTF">2017-04-20T14:46:19Z</dcterms:modified>
</cp:coreProperties>
</file>