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ms-office.activeX"/>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0"/>
  </p:notesMasterIdLst>
  <p:sldIdLst>
    <p:sldId id="257" r:id="rId2"/>
    <p:sldId id="267" r:id="rId3"/>
    <p:sldId id="259" r:id="rId4"/>
    <p:sldId id="260" r:id="rId5"/>
    <p:sldId id="261" r:id="rId6"/>
    <p:sldId id="264" r:id="rId7"/>
    <p:sldId id="265"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708" y="-72"/>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46B2C-CC6E-48DF-A8B1-7E6928D334E0}" type="datetimeFigureOut">
              <a:rPr lang="en-US"/>
              <a:pPr/>
              <a:t>3/15/2017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4D26D8-91F9-4BDB-AF76-6A301840747A}" type="slidenum">
              <a:rPr lang="en-US"/>
              <a:pPr/>
              <a:t>‹#›</a:t>
            </a:fld>
            <a:endParaRPr lang="en-US"/>
          </a:p>
        </p:txBody>
      </p:sp>
    </p:spTree>
    <p:extLst>
      <p:ext uri="{BB962C8B-B14F-4D97-AF65-F5344CB8AC3E}">
        <p14:creationId xmlns=""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4D26D8-91F9-4BDB-AF76-6A301840747A}" type="slidenum">
              <a:rPr lang="en-US"/>
              <a:pPr/>
              <a:t>4</a:t>
            </a:fld>
            <a:endParaRPr lang="en-US"/>
          </a:p>
        </p:txBody>
      </p:sp>
    </p:spTree>
    <p:extLst>
      <p:ext uri="{BB962C8B-B14F-4D97-AF65-F5344CB8AC3E}">
        <p14:creationId xmlns="" xmlns:p14="http://schemas.microsoft.com/office/powerpoint/2010/main" val="214021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D26D8-91F9-4BDB-AF76-6A301840747A}"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4D26D8-91F9-4BDB-AF76-6A301840747A}" type="slidenum">
              <a:rPr lang="en-US"/>
              <a:pPr/>
              <a:t>8</a:t>
            </a:fld>
            <a:endParaRPr lang="en-US"/>
          </a:p>
        </p:txBody>
      </p:sp>
    </p:spTree>
    <p:extLst>
      <p:ext uri="{BB962C8B-B14F-4D97-AF65-F5344CB8AC3E}">
        <p14:creationId xmlns="" xmlns:p14="http://schemas.microsoft.com/office/powerpoint/2010/main" val="234040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4587C1-A069-411A-8003-9741254B2FEE}" type="datetimeFigureOut">
              <a:rPr lang="en-US" smtClean="0"/>
              <a:pPr/>
              <a:t>3/15/2017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E9C776B-6EB4-4FA0-946C-7EC8584A784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4587C1-A069-411A-8003-9741254B2FEE}" type="datetimeFigureOut">
              <a:rPr lang="en-US" smtClean="0"/>
              <a:pPr/>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4587C1-A069-411A-8003-9741254B2FEE}" type="datetimeFigureOut">
              <a:rPr lang="en-US" smtClean="0"/>
              <a:pPr/>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4587C1-A069-411A-8003-9741254B2FEE}" type="datetimeFigureOut">
              <a:rPr lang="en-US" smtClean="0"/>
              <a:pPr/>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4587C1-A069-411A-8003-9741254B2FEE}" type="datetimeFigureOut">
              <a:rPr lang="en-US" smtClean="0"/>
              <a:pPr/>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776B-6EB4-4FA0-946C-7EC8584A784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4587C1-A069-411A-8003-9741254B2FEE}" type="datetimeFigureOut">
              <a:rPr lang="en-US" smtClean="0"/>
              <a:pPr/>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4587C1-A069-411A-8003-9741254B2FEE}" type="datetimeFigureOut">
              <a:rPr lang="en-US" smtClean="0"/>
              <a:pPr/>
              <a:t>3/15/2017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4587C1-A069-411A-8003-9741254B2FEE}" type="datetimeFigureOut">
              <a:rPr lang="en-US" smtClean="0"/>
              <a:pPr/>
              <a:t>3/15/2017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4587C1-A069-411A-8003-9741254B2FEE}" type="datetimeFigureOut">
              <a:rPr lang="en-US" smtClean="0"/>
              <a:pPr/>
              <a:t>3/15/2017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4587C1-A069-411A-8003-9741254B2FEE}" type="datetimeFigureOut">
              <a:rPr lang="en-US" smtClean="0"/>
              <a:pPr/>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776B-6EB4-4FA0-946C-7EC8584A78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4587C1-A069-411A-8003-9741254B2FEE}" type="datetimeFigureOut">
              <a:rPr lang="en-US" smtClean="0"/>
              <a:pPr/>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69600" y="6356351"/>
            <a:ext cx="812800" cy="365125"/>
          </a:xfrm>
        </p:spPr>
        <p:txBody>
          <a:bodyPr/>
          <a:lstStyle/>
          <a:p>
            <a:fld id="{8E9C776B-6EB4-4FA0-946C-7EC8584A7842}" type="slidenum">
              <a:rPr lang="en-US" smtClean="0"/>
              <a:pPr/>
              <a:t>‹#›</a:t>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A4587C1-A069-411A-8003-9741254B2FEE}" type="datetimeFigureOut">
              <a:rPr lang="en-US" smtClean="0"/>
              <a:pPr/>
              <a:t>3/15/2017</a:t>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9C776B-6EB4-4FA0-946C-7EC8584A7842}" type="slidenum">
              <a:rPr lang="en-US" smtClean="0"/>
              <a:pPr/>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6.xml"/><Relationship Id="rId6" Type="http://schemas.openxmlformats.org/officeDocument/2006/relationships/image" Target="../media/image2.jpeg"/><Relationship Id="rId5" Type="http://schemas.openxmlformats.org/officeDocument/2006/relationships/slide" Target="slide2.xml"/><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H:\files1ersemester2017\multimedia\Mattia_Vlad_Morleo_-_The_Flying_of_a_Leaf.mp3" TargetMode="External"/><Relationship Id="rId5" Type="http://schemas.openxmlformats.org/officeDocument/2006/relationships/slide" Target="slide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1.xml"/><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8.xml"/><Relationship Id="rId10" Type="http://schemas.openxmlformats.org/officeDocument/2006/relationships/image" Target="../media/image11.jpeg"/><Relationship Id="rId4" Type="http://schemas.openxmlformats.org/officeDocument/2006/relationships/slide" Target="slide6.xml"/><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audio" Target="../media/audio2.wav"/><Relationship Id="rId7"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audio" Target="../media/audio3.wav"/><Relationship Id="rId9"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slide" Target="slide1.xm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hyperlink" Target="https://www.jamendo.com/star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hyperlink" Target="https://commons.wikimedia.org/wiki/Main_Pa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4700"/>
            <a:ext cx="10515600" cy="5232400"/>
          </a:xfrm>
        </p:spPr>
        <p:txBody>
          <a:bodyPr/>
          <a:lstStyle/>
          <a:p>
            <a:pPr algn="ctr"/>
            <a:r>
              <a:rPr lang="en-US" dirty="0"/>
              <a:t/>
            </a:r>
            <a:br>
              <a:rPr lang="en-US" dirty="0"/>
            </a:br>
            <a:r>
              <a:rPr lang="en-US" dirty="0"/>
              <a:t/>
            </a:r>
            <a:br>
              <a:rPr lang="en-US" dirty="0"/>
            </a:br>
            <a:endParaRPr lang="en-US" dirty="0"/>
          </a:p>
        </p:txBody>
      </p:sp>
      <p:sp>
        <p:nvSpPr>
          <p:cNvPr id="3" name="5-Point Star 2">
            <a:hlinkClick r:id="rId2" action="ppaction://hlinksldjump"/>
          </p:cNvPr>
          <p:cNvSpPr/>
          <p:nvPr/>
        </p:nvSpPr>
        <p:spPr>
          <a:xfrm>
            <a:off x="6602015" y="5189537"/>
            <a:ext cx="1350963" cy="75565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hlinkClick r:id="rId2" action="ppaction://hlinksldjump"/>
              </a:rPr>
              <a:t>4 </a:t>
            </a:r>
            <a:endParaRPr lang="en-US" dirty="0"/>
          </a:p>
        </p:txBody>
      </p:sp>
      <p:sp>
        <p:nvSpPr>
          <p:cNvPr id="4" name="Moon 3">
            <a:hlinkClick r:id="rId3" action="ppaction://hlinksldjump"/>
          </p:cNvPr>
          <p:cNvSpPr/>
          <p:nvPr/>
        </p:nvSpPr>
        <p:spPr>
          <a:xfrm>
            <a:off x="4392613" y="5251450"/>
            <a:ext cx="850900" cy="755650"/>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3</a:t>
            </a:r>
          </a:p>
        </p:txBody>
      </p:sp>
      <p:sp>
        <p:nvSpPr>
          <p:cNvPr id="5" name="Heart 4">
            <a:hlinkClick r:id="rId4" action="ppaction://hlinksldjump"/>
          </p:cNvPr>
          <p:cNvSpPr/>
          <p:nvPr/>
        </p:nvSpPr>
        <p:spPr>
          <a:xfrm>
            <a:off x="9073157" y="5153025"/>
            <a:ext cx="1117600" cy="85725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5 </a:t>
            </a:r>
          </a:p>
        </p:txBody>
      </p:sp>
      <p:sp>
        <p:nvSpPr>
          <p:cNvPr id="7" name="Explosion 1 6">
            <a:hlinkClick r:id="rId5" action="ppaction://hlinksldjump"/>
          </p:cNvPr>
          <p:cNvSpPr/>
          <p:nvPr/>
        </p:nvSpPr>
        <p:spPr>
          <a:xfrm>
            <a:off x="1718468" y="4940300"/>
            <a:ext cx="1397000" cy="12827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TextBox 10"/>
          <p:cNvSpPr txBox="1"/>
          <p:nvPr/>
        </p:nvSpPr>
        <p:spPr>
          <a:xfrm>
            <a:off x="5390867" y="1689667"/>
            <a:ext cx="5554638" cy="2554545"/>
          </a:xfrm>
          <a:prstGeom prst="rect">
            <a:avLst/>
          </a:prstGeom>
          <a:noFill/>
        </p:spPr>
        <p:txBody>
          <a:bodyPr wrap="square" rtlCol="0">
            <a:spAutoFit/>
          </a:bodyPr>
          <a:lstStyle/>
          <a:p>
            <a:pPr algn="r"/>
            <a:r>
              <a:rPr lang="en-US" sz="3200" b="1" dirty="0">
                <a:latin typeface="Comic Sans MS" panose="030F0702030302020204" pitchFamily="66" charset="0"/>
              </a:rPr>
              <a:t>SISTERHOOD </a:t>
            </a:r>
            <a:br>
              <a:rPr lang="en-US" sz="3200" b="1" dirty="0">
                <a:latin typeface="Comic Sans MS" panose="030F0702030302020204" pitchFamily="66" charset="0"/>
              </a:rPr>
            </a:br>
            <a:r>
              <a:rPr lang="en-US" sz="3200" dirty="0">
                <a:latin typeface="Comic Sans MS" panose="030F0702030302020204" pitchFamily="66" charset="0"/>
              </a:rPr>
              <a:t/>
            </a:r>
            <a:br>
              <a:rPr lang="en-US" sz="3200" dirty="0">
                <a:latin typeface="Comic Sans MS" panose="030F0702030302020204" pitchFamily="66" charset="0"/>
              </a:rPr>
            </a:br>
            <a:r>
              <a:rPr lang="en-US" sz="3200" dirty="0">
                <a:latin typeface="Comic Sans MS" panose="030F0702030302020204" pitchFamily="66" charset="0"/>
              </a:rPr>
              <a:t>ADDA &amp; PAULA SISTERS</a:t>
            </a:r>
            <a:br>
              <a:rPr lang="en-US" sz="3200" dirty="0">
                <a:latin typeface="Comic Sans MS" panose="030F0702030302020204" pitchFamily="66" charset="0"/>
              </a:rPr>
            </a:br>
            <a:r>
              <a:rPr lang="en-US" sz="3200" dirty="0">
                <a:latin typeface="Comic Sans MS" panose="030F0702030302020204" pitchFamily="66" charset="0"/>
              </a:rPr>
              <a:t/>
            </a:r>
            <a:br>
              <a:rPr lang="en-US" sz="3200" dirty="0">
                <a:latin typeface="Comic Sans MS" panose="030F0702030302020204" pitchFamily="66" charset="0"/>
              </a:rPr>
            </a:br>
            <a:r>
              <a:rPr lang="en-US" sz="3200" dirty="0">
                <a:latin typeface="Comic Sans MS" panose="030F0702030302020204" pitchFamily="66" charset="0"/>
              </a:rPr>
              <a:t>FOR EVER FRIENDS</a:t>
            </a:r>
          </a:p>
        </p:txBody>
      </p:sp>
      <p:pic>
        <p:nvPicPr>
          <p:cNvPr id="12" name="Picture 11"/>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rot="20041244">
            <a:off x="900449" y="1318867"/>
            <a:ext cx="4023361" cy="3017520"/>
          </a:xfrm>
          <a:prstGeom prst="rect">
            <a:avLst/>
          </a:prstGeom>
          <a:ln>
            <a:solidFill>
              <a:srgbClr val="00B0F0"/>
            </a:solidFill>
          </a:ln>
          <a:effectLst>
            <a:softEdge rad="112500"/>
          </a:effectLst>
        </p:spPr>
      </p:pic>
    </p:spTree>
    <p:extLst>
      <p:ext uri="{BB962C8B-B14F-4D97-AF65-F5344CB8AC3E}">
        <p14:creationId xmlns="" xmlns:p14="http://schemas.microsoft.com/office/powerpoint/2010/main" val="2646824622"/>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err="1" smtClean="0"/>
              <a:t>Lorem</a:t>
            </a:r>
            <a:r>
              <a:rPr lang="en-US" sz="5400" dirty="0" smtClean="0"/>
              <a:t> </a:t>
            </a:r>
            <a:r>
              <a:rPr lang="en-US" sz="5400" dirty="0" err="1" smtClean="0"/>
              <a:t>Ipsum</a:t>
            </a:r>
            <a:r>
              <a:rPr lang="en-US" sz="5400" dirty="0" smtClean="0"/>
              <a:t> </a:t>
            </a:r>
            <a:endParaRPr lang="en-US" sz="5400" dirty="0"/>
          </a:p>
        </p:txBody>
      </p:sp>
      <p:sp>
        <p:nvSpPr>
          <p:cNvPr id="3" name="Content Placeholder 2"/>
          <p:cNvSpPr>
            <a:spLocks noGrp="1"/>
          </p:cNvSpPr>
          <p:nvPr>
            <p:ph sz="half" idx="1"/>
          </p:nvPr>
        </p:nvSpPr>
        <p:spPr/>
        <p:txBody>
          <a:bodyPr>
            <a:normAutofit fontScale="70000" lnSpcReduction="20000"/>
          </a:bodyPr>
          <a:lstStyle/>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smtClean="0"/>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smtClean="0"/>
          </a:p>
          <a:p>
            <a:r>
              <a:rPr lang="en-US" dirty="0" smtClean="0"/>
              <a:t>The quick brown fox jumps over the lazy dog. The quick brown fox jumps over the lazy dog. The quick brown fox jumps over the lazy dog. The quick brown fox jumps over the lazy dog. The quick brown fox jumps over the lazy dog. </a:t>
            </a:r>
          </a:p>
          <a:p>
            <a:endParaRPr lang="en-US" dirty="0"/>
          </a:p>
        </p:txBody>
      </p:sp>
      <p:sp>
        <p:nvSpPr>
          <p:cNvPr id="4" name="Content Placeholder 3"/>
          <p:cNvSpPr>
            <a:spLocks noGrp="1"/>
          </p:cNvSpPr>
          <p:nvPr>
            <p:ph sz="half" idx="2"/>
          </p:nvPr>
        </p:nvSpPr>
        <p:spPr/>
        <p:txBody>
          <a:bodyPr>
            <a:noAutofit/>
          </a:bodyPr>
          <a:lstStyle/>
          <a:p>
            <a:pPr algn="ctr"/>
            <a:r>
              <a:rPr lang="en-US" sz="5400" dirty="0" smtClean="0"/>
              <a:t>El </a:t>
            </a:r>
            <a:r>
              <a:rPr lang="en-US" sz="5400" dirty="0" err="1" smtClean="0"/>
              <a:t>zorro</a:t>
            </a:r>
            <a:r>
              <a:rPr lang="en-US" sz="5400" dirty="0" smtClean="0"/>
              <a:t> café y </a:t>
            </a:r>
            <a:r>
              <a:rPr lang="en-US" sz="5400" dirty="0" err="1" smtClean="0"/>
              <a:t>veloz</a:t>
            </a:r>
            <a:r>
              <a:rPr lang="en-US" sz="5400" dirty="0" smtClean="0"/>
              <a:t> </a:t>
            </a:r>
            <a:r>
              <a:rPr lang="en-US" sz="5400" dirty="0" err="1" smtClean="0"/>
              <a:t>salta</a:t>
            </a:r>
            <a:r>
              <a:rPr lang="en-US" sz="5400" dirty="0" smtClean="0"/>
              <a:t> </a:t>
            </a:r>
            <a:r>
              <a:rPr lang="en-US" sz="5400" dirty="0" err="1" smtClean="0"/>
              <a:t>sobre</a:t>
            </a:r>
            <a:r>
              <a:rPr lang="en-US" sz="5400" dirty="0" smtClean="0"/>
              <a:t> un </a:t>
            </a:r>
            <a:r>
              <a:rPr lang="en-US" sz="5400" dirty="0" err="1" smtClean="0"/>
              <a:t>perro</a:t>
            </a:r>
            <a:r>
              <a:rPr lang="en-US" sz="5400" dirty="0" smtClean="0"/>
              <a:t> </a:t>
            </a:r>
            <a:r>
              <a:rPr lang="en-US" sz="5400" dirty="0" err="1" smtClean="0"/>
              <a:t>perezoso</a:t>
            </a:r>
            <a:r>
              <a:rPr lang="en-US" sz="5400" dirty="0" smtClean="0"/>
              <a:t>.</a:t>
            </a:r>
          </a:p>
          <a:p>
            <a:pPr algn="ctr"/>
            <a:endParaRPr lang="en-US" sz="5400" dirty="0"/>
          </a:p>
        </p:txBody>
      </p:sp>
      <p:sp>
        <p:nvSpPr>
          <p:cNvPr id="6" name="Left Arrow 5"/>
          <p:cNvSpPr/>
          <p:nvPr/>
        </p:nvSpPr>
        <p:spPr>
          <a:xfrm>
            <a:off x="9982201" y="5238750"/>
            <a:ext cx="1200151" cy="914400"/>
          </a:xfrm>
          <a:prstGeom prst="lef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2" action="ppaction://hlinksldjump"/>
              </a:rPr>
              <a:t>Back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8641656" y="1351341"/>
            <a:ext cx="2658690" cy="2865816"/>
          </a:xfrm>
        </p:spPr>
      </p:pic>
      <p:pic>
        <p:nvPicPr>
          <p:cNvPr id="5" name="Picture 4" descr="q2.jpg"/>
          <p:cNvPicPr>
            <a:picLocks noChangeAspect="1"/>
          </p:cNvPicPr>
          <p:nvPr/>
        </p:nvPicPr>
        <p:blipFill>
          <a:blip r:embed="rId3" cstate="print"/>
          <a:stretch>
            <a:fillRect/>
          </a:stretch>
        </p:blipFill>
        <p:spPr>
          <a:xfrm>
            <a:off x="3543301" y="2300289"/>
            <a:ext cx="2613423" cy="2728913"/>
          </a:xfrm>
          <a:prstGeom prst="rect">
            <a:avLst/>
          </a:prstGeom>
        </p:spPr>
      </p:pic>
      <p:pic>
        <p:nvPicPr>
          <p:cNvPr id="6" name="Picture 5" descr="baby.jpg"/>
          <p:cNvPicPr>
            <a:picLocks noChangeAspect="1"/>
          </p:cNvPicPr>
          <p:nvPr/>
        </p:nvPicPr>
        <p:blipFill>
          <a:blip r:embed="rId4" cstate="print"/>
          <a:stretch>
            <a:fillRect/>
          </a:stretch>
        </p:blipFill>
        <p:spPr>
          <a:xfrm>
            <a:off x="6139053" y="1728790"/>
            <a:ext cx="2500123" cy="2871787"/>
          </a:xfrm>
          <a:prstGeom prst="rect">
            <a:avLst/>
          </a:prstGeom>
        </p:spPr>
      </p:pic>
      <p:pic>
        <p:nvPicPr>
          <p:cNvPr id="7" name="Picture 6" descr="321511_285494348135557_1147238195_n.jpg"/>
          <p:cNvPicPr>
            <a:picLocks noChangeAspect="1"/>
          </p:cNvPicPr>
          <p:nvPr/>
        </p:nvPicPr>
        <p:blipFill>
          <a:blip r:embed="rId5" cstate="print"/>
          <a:stretch>
            <a:fillRect/>
          </a:stretch>
        </p:blipFill>
        <p:spPr>
          <a:xfrm>
            <a:off x="1028701" y="3014662"/>
            <a:ext cx="2528888" cy="2271713"/>
          </a:xfrm>
          <a:prstGeom prst="rect">
            <a:avLst/>
          </a:prstGeom>
        </p:spPr>
      </p:pic>
      <p:sp>
        <p:nvSpPr>
          <p:cNvPr id="9" name="TextBox 8"/>
          <p:cNvSpPr txBox="1"/>
          <p:nvPr/>
        </p:nvSpPr>
        <p:spPr>
          <a:xfrm>
            <a:off x="10281032" y="544418"/>
            <a:ext cx="600075" cy="523220"/>
          </a:xfrm>
          <a:prstGeom prst="rect">
            <a:avLst/>
          </a:prstGeom>
          <a:noFill/>
        </p:spPr>
        <p:txBody>
          <a:bodyPr wrap="square" rtlCol="0">
            <a:spAutoFit/>
          </a:bodyPr>
          <a:lstStyle/>
          <a:p>
            <a:pPr algn="ctr"/>
            <a:r>
              <a:rPr lang="en-US" sz="2800" b="1" dirty="0"/>
              <a:t>T</a:t>
            </a:r>
          </a:p>
        </p:txBody>
      </p:sp>
      <p:sp>
        <p:nvSpPr>
          <p:cNvPr id="10" name="TextBox 9"/>
          <p:cNvSpPr txBox="1"/>
          <p:nvPr/>
        </p:nvSpPr>
        <p:spPr>
          <a:xfrm>
            <a:off x="6981826" y="1252539"/>
            <a:ext cx="928687" cy="523220"/>
          </a:xfrm>
          <a:prstGeom prst="rect">
            <a:avLst/>
          </a:prstGeom>
          <a:noFill/>
        </p:spPr>
        <p:txBody>
          <a:bodyPr wrap="square" rtlCol="0">
            <a:spAutoFit/>
          </a:bodyPr>
          <a:lstStyle/>
          <a:p>
            <a:pPr algn="ctr"/>
            <a:r>
              <a:rPr lang="en-US" sz="2800" b="1" dirty="0"/>
              <a:t>A</a:t>
            </a:r>
          </a:p>
        </p:txBody>
      </p:sp>
      <p:sp>
        <p:nvSpPr>
          <p:cNvPr id="11" name="TextBox 10"/>
          <p:cNvSpPr txBox="1"/>
          <p:nvPr/>
        </p:nvSpPr>
        <p:spPr>
          <a:xfrm>
            <a:off x="4291014" y="1833564"/>
            <a:ext cx="928687" cy="461665"/>
          </a:xfrm>
          <a:prstGeom prst="rect">
            <a:avLst/>
          </a:prstGeom>
          <a:noFill/>
        </p:spPr>
        <p:txBody>
          <a:bodyPr wrap="square" rtlCol="0">
            <a:spAutoFit/>
          </a:bodyPr>
          <a:lstStyle/>
          <a:p>
            <a:pPr algn="ctr"/>
            <a:r>
              <a:rPr lang="en-US" sz="2400" b="1"/>
              <a:t>M</a:t>
            </a:r>
          </a:p>
        </p:txBody>
      </p:sp>
      <p:sp>
        <p:nvSpPr>
          <p:cNvPr id="12" name="TextBox 11"/>
          <p:cNvSpPr txBox="1"/>
          <p:nvPr/>
        </p:nvSpPr>
        <p:spPr>
          <a:xfrm>
            <a:off x="1671638" y="2500313"/>
            <a:ext cx="928687" cy="523220"/>
          </a:xfrm>
          <a:prstGeom prst="rect">
            <a:avLst/>
          </a:prstGeom>
          <a:noFill/>
        </p:spPr>
        <p:txBody>
          <a:bodyPr wrap="square" rtlCol="0">
            <a:spAutoFit/>
          </a:bodyPr>
          <a:lstStyle/>
          <a:p>
            <a:pPr algn="ctr"/>
            <a:r>
              <a:rPr lang="en-US" sz="2800" b="1"/>
              <a:t>O</a:t>
            </a:r>
          </a:p>
        </p:txBody>
      </p:sp>
      <p:sp>
        <p:nvSpPr>
          <p:cNvPr id="13" name="TextBox 12"/>
          <p:cNvSpPr txBox="1"/>
          <p:nvPr/>
        </p:nvSpPr>
        <p:spPr>
          <a:xfrm rot="10800000">
            <a:off x="8889953" y="778386"/>
            <a:ext cx="600075" cy="523220"/>
          </a:xfrm>
          <a:prstGeom prst="rect">
            <a:avLst/>
          </a:prstGeom>
          <a:noFill/>
        </p:spPr>
        <p:txBody>
          <a:bodyPr wrap="square" rtlCol="0">
            <a:spAutoFit/>
          </a:bodyPr>
          <a:lstStyle/>
          <a:p>
            <a:pPr algn="ctr"/>
            <a:r>
              <a:rPr lang="en-US" sz="2800" b="1" dirty="0"/>
              <a:t>E</a:t>
            </a:r>
          </a:p>
        </p:txBody>
      </p:sp>
      <p:sp>
        <p:nvSpPr>
          <p:cNvPr id="15" name="TextBox 14"/>
          <p:cNvSpPr txBox="1"/>
          <p:nvPr/>
        </p:nvSpPr>
        <p:spPr>
          <a:xfrm>
            <a:off x="1966913" y="5267324"/>
            <a:ext cx="600075" cy="523220"/>
          </a:xfrm>
          <a:prstGeom prst="rect">
            <a:avLst/>
          </a:prstGeom>
          <a:noFill/>
        </p:spPr>
        <p:txBody>
          <a:bodyPr wrap="square" rtlCol="0">
            <a:spAutoFit/>
          </a:bodyPr>
          <a:lstStyle/>
          <a:p>
            <a:pPr algn="ctr"/>
            <a:r>
              <a:rPr lang="en-US" sz="2800" b="1"/>
              <a:t> </a:t>
            </a:r>
          </a:p>
        </p:txBody>
      </p:sp>
      <p:sp>
        <p:nvSpPr>
          <p:cNvPr id="14" name="Left Arrow 13"/>
          <p:cNvSpPr/>
          <p:nvPr/>
        </p:nvSpPr>
        <p:spPr>
          <a:xfrm>
            <a:off x="9982201" y="5238750"/>
            <a:ext cx="1200151" cy="914400"/>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6" action="ppaction://hlinksldjump"/>
              </a:rPr>
              <a:t>Back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 xmlns:p14="http://schemas.microsoft.com/office/powerpoint/2010/main" val="4156122067"/>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vertical)">
                                      <p:cBhvr>
                                        <p:cTn id="7" dur="2000"/>
                                        <p:tgtEl>
                                          <p:spTgt spid="7"/>
                                        </p:tgtEl>
                                      </p:cBhvr>
                                    </p:animEffect>
                                  </p:childTnLst>
                                </p:cTn>
                              </p:par>
                              <p:par>
                                <p:cTn id="8" presetID="4"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2000"/>
                                        <p:tgtEl>
                                          <p:spTgt spid="5"/>
                                        </p:tgtEl>
                                      </p:cBhvr>
                                    </p:animEffect>
                                  </p:childTnLst>
                                </p:cTn>
                              </p:par>
                              <p:par>
                                <p:cTn id="11" presetID="8" presetClass="entr" presetSubtype="32"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out)">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nodeType="clickEffect">
                                  <p:stCondLst>
                                    <p:cond delay="0"/>
                                  </p:stCondLst>
                                  <p:childTnLst>
                                    <p:animRot by="21600000">
                                      <p:cBhvr>
                                        <p:cTn id="17"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992922"/>
            <a:ext cx="10515600" cy="1613800"/>
          </a:xfrm>
        </p:spPr>
        <p:txBody>
          <a:bodyPr/>
          <a:lstStyle/>
          <a:p>
            <a:pPr algn="ctr"/>
            <a:r>
              <a:rPr lang="en-US" dirty="0"/>
              <a:t>The Flying of a leaf </a:t>
            </a:r>
            <a:br>
              <a:rPr lang="en-US" dirty="0"/>
            </a:br>
            <a:r>
              <a:rPr lang="en-US" dirty="0"/>
              <a:t>by the moose </a:t>
            </a:r>
          </a:p>
        </p:txBody>
      </p:sp>
      <p:pic>
        <p:nvPicPr>
          <p:cNvPr id="4" name="Mattia_Vlad_Morleo_-_The_Flying_of_a_Leaf.mp3">
            <a:hlinkClick r:id="" action="ppaction://media"/>
          </p:cNvPr>
          <p:cNvPicPr>
            <a:picLocks noGrp="1" noRot="1" noChangeAspect="1"/>
          </p:cNvPicPr>
          <p:nvPr>
            <p:ph idx="1"/>
            <a:audioFile r:link="rId1"/>
          </p:nvPr>
        </p:nvPicPr>
        <p:blipFill>
          <a:blip r:embed="rId4" cstate="print"/>
          <a:stretch>
            <a:fillRect/>
          </a:stretch>
        </p:blipFill>
        <p:spPr>
          <a:xfrm>
            <a:off x="5778405" y="3043451"/>
            <a:ext cx="1262039" cy="1262039"/>
          </a:xfrm>
          <a:prstGeom prst="rect">
            <a:avLst/>
          </a:prstGeom>
        </p:spPr>
      </p:pic>
      <p:sp>
        <p:nvSpPr>
          <p:cNvPr id="5" name="Left Arrow 4"/>
          <p:cNvSpPr/>
          <p:nvPr/>
        </p:nvSpPr>
        <p:spPr>
          <a:xfrm>
            <a:off x="9925050" y="5162550"/>
            <a:ext cx="1200151" cy="914400"/>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5" action="ppaction://hlinksldjump"/>
              </a:rPr>
              <a:t>Back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 xmlns:p14="http://schemas.microsoft.com/office/powerpoint/2010/main" val="5367378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82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734" y="419717"/>
            <a:ext cx="10515600" cy="935038"/>
          </a:xfrm>
        </p:spPr>
        <p:txBody>
          <a:bodyPr/>
          <a:lstStyle/>
          <a:p>
            <a:pPr algn="ctr"/>
            <a:r>
              <a:rPr lang="en-US" dirty="0"/>
              <a:t>And man she has grown! </a:t>
            </a:r>
          </a:p>
        </p:txBody>
      </p:sp>
      <p:sp>
        <p:nvSpPr>
          <p:cNvPr id="8" name="Explosion 1 7">
            <a:hlinkClick r:id="rId3" action="ppaction://hlinksldjump"/>
          </p:cNvPr>
          <p:cNvSpPr/>
          <p:nvPr/>
        </p:nvSpPr>
        <p:spPr>
          <a:xfrm>
            <a:off x="1129139" y="3354152"/>
            <a:ext cx="1285875" cy="1343025"/>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ction="ppaction://hlinksldjump"/>
              </a:rPr>
              <a:t>1</a:t>
            </a:r>
            <a:endParaRPr lang="en-US" dirty="0"/>
          </a:p>
        </p:txBody>
      </p:sp>
      <p:sp>
        <p:nvSpPr>
          <p:cNvPr id="9" name="Moon 8">
            <a:hlinkClick r:id="rId4" action="ppaction://hlinksldjump"/>
          </p:cNvPr>
          <p:cNvSpPr/>
          <p:nvPr/>
        </p:nvSpPr>
        <p:spPr>
          <a:xfrm>
            <a:off x="1211665" y="4850927"/>
            <a:ext cx="1214439" cy="957262"/>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ction="ppaction://hlinksldjump"/>
              </a:rPr>
              <a:t>6</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5-Point Star 9">
            <a:hlinkClick r:id="rId5" action="ppaction://hlinksldjump"/>
          </p:cNvPr>
          <p:cNvSpPr/>
          <p:nvPr/>
        </p:nvSpPr>
        <p:spPr>
          <a:xfrm>
            <a:off x="4833937" y="5324475"/>
            <a:ext cx="1157288" cy="101441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8</a:t>
            </a:r>
          </a:p>
        </p:txBody>
      </p:sp>
      <p:sp>
        <p:nvSpPr>
          <p:cNvPr id="11" name="Heart 10">
            <a:hlinkClick r:id="rId6" action="ppaction://hlinksldjump"/>
          </p:cNvPr>
          <p:cNvSpPr/>
          <p:nvPr/>
        </p:nvSpPr>
        <p:spPr>
          <a:xfrm>
            <a:off x="3043241" y="5455269"/>
            <a:ext cx="985837" cy="985837"/>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7</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TextBox 11"/>
          <p:cNvSpPr txBox="1"/>
          <p:nvPr/>
        </p:nvSpPr>
        <p:spPr>
          <a:xfrm>
            <a:off x="3084395" y="2705100"/>
            <a:ext cx="1468558" cy="923330"/>
          </a:xfrm>
          <a:prstGeom prst="rect">
            <a:avLst/>
          </a:prstGeom>
          <a:noFill/>
        </p:spPr>
        <p:txBody>
          <a:bodyPr wrap="square" rtlCol="0">
            <a:spAutoFit/>
          </a:bodyPr>
          <a:lstStyle/>
          <a:p>
            <a:pPr algn="ctr"/>
            <a:r>
              <a:rPr lang="en-US" dirty="0" smtClean="0"/>
              <a:t>Your holy communion how cute </a:t>
            </a:r>
            <a:endParaRPr lang="en-US" dirty="0"/>
          </a:p>
        </p:txBody>
      </p:sp>
      <p:sp>
        <p:nvSpPr>
          <p:cNvPr id="13" name="TextBox 12"/>
          <p:cNvSpPr txBox="1"/>
          <p:nvPr/>
        </p:nvSpPr>
        <p:spPr>
          <a:xfrm>
            <a:off x="5962650" y="1619252"/>
            <a:ext cx="971551" cy="1200329"/>
          </a:xfrm>
          <a:prstGeom prst="rect">
            <a:avLst/>
          </a:prstGeom>
          <a:noFill/>
        </p:spPr>
        <p:txBody>
          <a:bodyPr wrap="square" rtlCol="0">
            <a:spAutoFit/>
          </a:bodyPr>
          <a:lstStyle/>
          <a:p>
            <a:pPr algn="ctr"/>
            <a:r>
              <a:rPr lang="en-US" dirty="0" smtClean="0"/>
              <a:t>Making a wish for your </a:t>
            </a:r>
            <a:r>
              <a:rPr lang="en-US" dirty="0" err="1" smtClean="0"/>
              <a:t>twelves</a:t>
            </a:r>
            <a:endParaRPr lang="en-US" dirty="0"/>
          </a:p>
        </p:txBody>
      </p:sp>
      <p:pic>
        <p:nvPicPr>
          <p:cNvPr id="5" name="Picture 4" descr="dse.jpg"/>
          <p:cNvPicPr>
            <a:picLocks noChangeAspect="1"/>
          </p:cNvPicPr>
          <p:nvPr/>
        </p:nvPicPr>
        <p:blipFill>
          <a:blip r:embed="rId7" cstate="print"/>
          <a:stretch>
            <a:fillRect/>
          </a:stretch>
        </p:blipFill>
        <p:spPr>
          <a:xfrm>
            <a:off x="4852137" y="1528552"/>
            <a:ext cx="2728912" cy="175313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5" name="TextBox 14"/>
          <p:cNvSpPr txBox="1"/>
          <p:nvPr/>
        </p:nvSpPr>
        <p:spPr>
          <a:xfrm>
            <a:off x="5923982" y="3573154"/>
            <a:ext cx="971551" cy="923330"/>
          </a:xfrm>
          <a:prstGeom prst="rect">
            <a:avLst/>
          </a:prstGeom>
          <a:noFill/>
        </p:spPr>
        <p:txBody>
          <a:bodyPr wrap="square" rtlCol="0">
            <a:spAutoFit/>
          </a:bodyPr>
          <a:lstStyle/>
          <a:p>
            <a:pPr algn="ctr"/>
            <a:r>
              <a:rPr lang="en-US" dirty="0" smtClean="0"/>
              <a:t>Visiting Niagara Falls. </a:t>
            </a:r>
            <a:endParaRPr lang="en-US" dirty="0"/>
          </a:p>
        </p:txBody>
      </p:sp>
      <p:sp>
        <p:nvSpPr>
          <p:cNvPr id="16" name="TextBox 15"/>
          <p:cNvSpPr txBox="1"/>
          <p:nvPr/>
        </p:nvSpPr>
        <p:spPr>
          <a:xfrm>
            <a:off x="8311487" y="2726994"/>
            <a:ext cx="1340892" cy="1477328"/>
          </a:xfrm>
          <a:prstGeom prst="rect">
            <a:avLst/>
          </a:prstGeom>
          <a:noFill/>
        </p:spPr>
        <p:txBody>
          <a:bodyPr wrap="square" rtlCol="0">
            <a:spAutoFit/>
          </a:bodyPr>
          <a:lstStyle/>
          <a:p>
            <a:pPr algn="ctr"/>
            <a:r>
              <a:rPr lang="en-US" dirty="0" smtClean="0"/>
              <a:t>In love with you since the first time I saw you.</a:t>
            </a:r>
            <a:endParaRPr lang="en-US" dirty="0"/>
          </a:p>
        </p:txBody>
      </p:sp>
      <p:pic>
        <p:nvPicPr>
          <p:cNvPr id="7" name="Picture 6" descr="ada.jpg"/>
          <p:cNvPicPr>
            <a:picLocks noChangeAspect="1"/>
          </p:cNvPicPr>
          <p:nvPr/>
        </p:nvPicPr>
        <p:blipFill>
          <a:blip r:embed="rId8" cstate="print"/>
          <a:stretch>
            <a:fillRect/>
          </a:stretch>
        </p:blipFill>
        <p:spPr>
          <a:xfrm>
            <a:off x="4866705" y="3414715"/>
            <a:ext cx="2771776" cy="175105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descr="addf.jpg"/>
          <p:cNvPicPr>
            <a:picLocks noChangeAspect="1"/>
          </p:cNvPicPr>
          <p:nvPr/>
        </p:nvPicPr>
        <p:blipFill>
          <a:blip r:embed="rId9" cstate="print"/>
          <a:stretch>
            <a:fillRect/>
          </a:stretch>
        </p:blipFill>
        <p:spPr>
          <a:xfrm>
            <a:off x="7654460" y="1442397"/>
            <a:ext cx="2445951" cy="37164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Content Placeholder 3" descr="comu.jpg"/>
          <p:cNvPicPr>
            <a:picLocks noGrp="1" noChangeAspect="1"/>
          </p:cNvPicPr>
          <p:nvPr>
            <p:ph idx="1"/>
          </p:nvPr>
        </p:nvPicPr>
        <p:blipFill>
          <a:blip r:embed="rId10" cstate="print"/>
          <a:stretch>
            <a:fillRect/>
          </a:stretch>
        </p:blipFill>
        <p:spPr>
          <a:xfrm>
            <a:off x="2594710" y="1501253"/>
            <a:ext cx="2153827" cy="36968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40197919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remove" nodeType="withEffect">
                                  <p:stCondLst>
                                    <p:cond delay="0"/>
                                  </p:stCondLst>
                                  <p:childTnLst>
                                    <p:animMotion origin="layout" path="M -3.95833E-6 -3.33333E-6 L -0.15312 -3.33333E-6 " pathEditMode="relative" rAng="0" ptsTypes="AA">
                                      <p:cBhvr>
                                        <p:cTn id="6" dur="3000" fill="hold"/>
                                        <p:tgtEl>
                                          <p:spTgt spid="4"/>
                                        </p:tgtEl>
                                        <p:attrNameLst>
                                          <p:attrName>ppt_x</p:attrName>
                                          <p:attrName>ppt_y</p:attrName>
                                        </p:attrNameLst>
                                      </p:cBhvr>
                                      <p:rCtr x="-77" y="0"/>
                                    </p:animMotion>
                                  </p:childTnLst>
                                </p:cTn>
                              </p:par>
                            </p:childTnLst>
                          </p:cTn>
                        </p:par>
                        <p:par>
                          <p:cTn id="7" fill="hold">
                            <p:stCondLst>
                              <p:cond delay="3000"/>
                            </p:stCondLst>
                            <p:childTnLst>
                              <p:par>
                                <p:cTn id="8" presetID="64" presetClass="path" presetSubtype="0" accel="50000" decel="50000" fill="remove" nodeType="afterEffect">
                                  <p:stCondLst>
                                    <p:cond delay="0"/>
                                  </p:stCondLst>
                                  <p:childTnLst>
                                    <p:animMotion origin="layout" path="M -0.01224 0.09736 L -0.00782 -0.23451 " pathEditMode="relative" rAng="0" ptsTypes="AA">
                                      <p:cBhvr>
                                        <p:cTn id="9" dur="2000" fill="hold"/>
                                        <p:tgtEl>
                                          <p:spTgt spid="5"/>
                                        </p:tgtEl>
                                        <p:attrNameLst>
                                          <p:attrName>ppt_x</p:attrName>
                                          <p:attrName>ppt_y</p:attrName>
                                        </p:attrNameLst>
                                      </p:cBhvr>
                                      <p:rCtr x="2" y="-166"/>
                                    </p:animMotion>
                                  </p:childTnLst>
                                </p:cTn>
                              </p:par>
                            </p:childTnLst>
                          </p:cTn>
                        </p:par>
                        <p:par>
                          <p:cTn id="10" fill="hold">
                            <p:stCondLst>
                              <p:cond delay="5000"/>
                            </p:stCondLst>
                            <p:childTnLst>
                              <p:par>
                                <p:cTn id="11" presetID="35" presetClass="path" presetSubtype="0" accel="50000" decel="50000" fill="remove" nodeType="afterEffect">
                                  <p:stCondLst>
                                    <p:cond delay="0"/>
                                  </p:stCondLst>
                                  <p:childTnLst>
                                    <p:animMotion origin="layout" path="M 1.43285E-6 -4.27382E-6 L -0.39443 0.00717 " pathEditMode="relative" rAng="0" ptsTypes="AA">
                                      <p:cBhvr>
                                        <p:cTn id="12" dur="3000" fill="hold"/>
                                        <p:tgtEl>
                                          <p:spTgt spid="6"/>
                                        </p:tgtEl>
                                        <p:attrNameLst>
                                          <p:attrName>ppt_x</p:attrName>
                                          <p:attrName>ppt_y</p:attrName>
                                        </p:attrNameLst>
                                      </p:cBhvr>
                                      <p:rCtr x="-197" y="3"/>
                                    </p:animMotion>
                                  </p:childTnLst>
                                </p:cTn>
                              </p:par>
                            </p:childTnLst>
                          </p:cTn>
                        </p:par>
                        <p:par>
                          <p:cTn id="13" fill="hold">
                            <p:stCondLst>
                              <p:cond delay="8000"/>
                            </p:stCondLst>
                            <p:childTnLst>
                              <p:par>
                                <p:cTn id="14" presetID="42" presetClass="path" presetSubtype="0" accel="50000" decel="50000" fill="remove" nodeType="afterEffect">
                                  <p:stCondLst>
                                    <p:cond delay="0"/>
                                  </p:stCondLst>
                                  <p:childTnLst>
                                    <p:animMotion origin="layout" path="M 4.58252E-6 5.2729E-7 L 0.00156 0.26364 " pathEditMode="relative" rAng="0" ptsTypes="AA">
                                      <p:cBhvr>
                                        <p:cTn id="15" dur="3000" fill="hold"/>
                                        <p:tgtEl>
                                          <p:spTgt spid="7"/>
                                        </p:tgtEl>
                                        <p:attrNameLst>
                                          <p:attrName>ppt_x</p:attrName>
                                          <p:attrName>ppt_y</p:attrName>
                                        </p:attrNameLst>
                                      </p:cBhvr>
                                      <p:rCtr x="1" y="1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430" y="805218"/>
            <a:ext cx="10972800" cy="850801"/>
          </a:xfrm>
        </p:spPr>
        <p:txBody>
          <a:bodyPr/>
          <a:lstStyle/>
          <a:p>
            <a:pPr algn="ctr"/>
            <a:r>
              <a:rPr lang="en-US" dirty="0"/>
              <a:t>A little verse For you </a:t>
            </a:r>
          </a:p>
        </p:txBody>
      </p:sp>
      <p:sp>
        <p:nvSpPr>
          <p:cNvPr id="3" name="Content Placeholder 2"/>
          <p:cNvSpPr>
            <a:spLocks noGrp="1"/>
          </p:cNvSpPr>
          <p:nvPr>
            <p:ph idx="1"/>
          </p:nvPr>
        </p:nvSpPr>
        <p:spPr/>
        <p:txBody>
          <a:bodyPr>
            <a:normAutofit lnSpcReduction="10000"/>
          </a:bodyPr>
          <a:lstStyle/>
          <a:p>
            <a:pPr algn="ctr"/>
            <a:r>
              <a:rPr lang="en-US" dirty="0" err="1"/>
              <a:t>Adda</a:t>
            </a:r>
            <a:r>
              <a:rPr lang="en-US" dirty="0"/>
              <a:t>  the                                   will  rise </a:t>
            </a:r>
          </a:p>
          <a:p>
            <a:pPr algn="ctr"/>
            <a:endParaRPr lang="en-US" dirty="0"/>
          </a:p>
          <a:p>
            <a:pPr algn="ctr"/>
            <a:r>
              <a:rPr lang="en-US" dirty="0"/>
              <a:t>The                       will set </a:t>
            </a:r>
          </a:p>
          <a:p>
            <a:pPr algn="ctr">
              <a:buNone/>
            </a:pPr>
            <a:endParaRPr lang="en-US" dirty="0"/>
          </a:p>
          <a:p>
            <a:pPr algn="ctr">
              <a:buNone/>
            </a:pPr>
            <a:r>
              <a:rPr lang="en-US" dirty="0"/>
              <a:t>Your                 We will never forget.</a:t>
            </a:r>
          </a:p>
          <a:p>
            <a:pPr algn="ctr">
              <a:buNone/>
            </a:pPr>
            <a:endParaRPr lang="en-US" dirty="0"/>
          </a:p>
          <a:p>
            <a:pPr algn="ctr">
              <a:buNone/>
            </a:pPr>
            <a:endParaRPr lang="en-US" dirty="0"/>
          </a:p>
          <a:p>
            <a:pPr algn="ctr">
              <a:buNone/>
            </a:pPr>
            <a:r>
              <a:rPr lang="en-US" dirty="0"/>
              <a:t>El sol </a:t>
            </a:r>
            <a:r>
              <a:rPr lang="es-CO" dirty="0"/>
              <a:t>saldrá</a:t>
            </a:r>
            <a:endParaRPr lang="en-US" dirty="0"/>
          </a:p>
          <a:p>
            <a:pPr algn="ctr">
              <a:buNone/>
            </a:pPr>
            <a:r>
              <a:rPr lang="en-US" dirty="0"/>
              <a:t>La </a:t>
            </a:r>
            <a:r>
              <a:rPr lang="en-US" dirty="0" err="1"/>
              <a:t>luna</a:t>
            </a:r>
            <a:r>
              <a:rPr lang="en-US" dirty="0"/>
              <a:t> se </a:t>
            </a:r>
            <a:r>
              <a:rPr lang="es-CO" dirty="0" smtClean="0"/>
              <a:t>ocultará</a:t>
            </a:r>
            <a:endParaRPr lang="es-CO" dirty="0"/>
          </a:p>
          <a:p>
            <a:pPr algn="ctr">
              <a:buNone/>
            </a:pPr>
            <a:r>
              <a:rPr lang="en-US" dirty="0" err="1"/>
              <a:t>Tu</a:t>
            </a:r>
            <a:r>
              <a:rPr lang="en-US" dirty="0"/>
              <a:t> </a:t>
            </a:r>
            <a:r>
              <a:rPr lang="en-US" dirty="0" err="1"/>
              <a:t>sonrrisa</a:t>
            </a:r>
            <a:r>
              <a:rPr lang="en-US" dirty="0"/>
              <a:t> </a:t>
            </a:r>
            <a:r>
              <a:rPr lang="en-US" dirty="0" smtClean="0"/>
              <a:t>jam</a:t>
            </a:r>
            <a:r>
              <a:rPr lang="es-CO" dirty="0" smtClean="0"/>
              <a:t>á</a:t>
            </a:r>
            <a:r>
              <a:rPr lang="en-US" dirty="0" smtClean="0"/>
              <a:t>s se </a:t>
            </a:r>
            <a:r>
              <a:rPr lang="en-US" dirty="0" err="1" smtClean="0"/>
              <a:t>nos</a:t>
            </a:r>
            <a:r>
              <a:rPr lang="en-US" dirty="0" smtClean="0"/>
              <a:t> </a:t>
            </a:r>
            <a:r>
              <a:rPr lang="es-CO" dirty="0" smtClean="0"/>
              <a:t>olvidará</a:t>
            </a:r>
            <a:r>
              <a:rPr lang="en-US" dirty="0" smtClean="0"/>
              <a:t>.</a:t>
            </a:r>
            <a:endParaRPr lang="en-US" dirty="0"/>
          </a:p>
          <a:p>
            <a:pPr algn="ctr"/>
            <a:endParaRPr lang="en-US" dirty="0"/>
          </a:p>
          <a:p>
            <a:pPr algn="ctr"/>
            <a:endParaRPr lang="en-US" dirty="0"/>
          </a:p>
        </p:txBody>
      </p:sp>
      <p:pic>
        <p:nvPicPr>
          <p:cNvPr id="5" name="Picture 4" descr="Sunrise.png"/>
          <p:cNvPicPr>
            <a:picLocks noChangeAspect="1"/>
          </p:cNvPicPr>
          <p:nvPr/>
        </p:nvPicPr>
        <p:blipFill>
          <a:blip r:embed="rId5" cstate="print"/>
          <a:stretch>
            <a:fillRect/>
          </a:stretch>
        </p:blipFill>
        <p:spPr>
          <a:xfrm>
            <a:off x="5097217" y="1753958"/>
            <a:ext cx="2438400" cy="862013"/>
          </a:xfrm>
          <a:prstGeom prst="rect">
            <a:avLst/>
          </a:prstGeom>
        </p:spPr>
      </p:pic>
      <p:pic>
        <p:nvPicPr>
          <p:cNvPr id="6" name="Picture 5" descr="st,small,215x235-pad,210x230,f8f8f8.lite-1.jpg"/>
          <p:cNvPicPr>
            <a:picLocks noChangeAspect="1"/>
          </p:cNvPicPr>
          <p:nvPr/>
        </p:nvPicPr>
        <p:blipFill>
          <a:blip r:embed="rId6" cstate="print"/>
          <a:stretch>
            <a:fillRect/>
          </a:stretch>
        </p:blipFill>
        <p:spPr>
          <a:xfrm>
            <a:off x="5329237" y="2311401"/>
            <a:ext cx="1271587" cy="949932"/>
          </a:xfrm>
          <a:prstGeom prst="rect">
            <a:avLst/>
          </a:prstGeom>
        </p:spPr>
      </p:pic>
      <p:pic>
        <p:nvPicPr>
          <p:cNvPr id="7" name="Picture 6" descr="smile-018.jpg"/>
          <p:cNvPicPr>
            <a:picLocks noChangeAspect="1"/>
          </p:cNvPicPr>
          <p:nvPr/>
        </p:nvPicPr>
        <p:blipFill>
          <a:blip r:embed="rId7" cstate="print"/>
          <a:stretch>
            <a:fillRect/>
          </a:stretch>
        </p:blipFill>
        <p:spPr>
          <a:xfrm>
            <a:off x="4429127" y="3172398"/>
            <a:ext cx="941071" cy="914561"/>
          </a:xfrm>
          <a:prstGeom prst="rect">
            <a:avLst/>
          </a:prstGeom>
        </p:spPr>
      </p:pic>
      <p:sp>
        <p:nvSpPr>
          <p:cNvPr id="8" name="Left Arrow 7"/>
          <p:cNvSpPr/>
          <p:nvPr/>
        </p:nvSpPr>
        <p:spPr>
          <a:xfrm>
            <a:off x="9525001" y="5200650"/>
            <a:ext cx="1200151" cy="914400"/>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8" action="ppaction://hlinksldjump"/>
              </a:rPr>
              <a:t>Back</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9" action="ppaction://hlinksldjump"/>
              </a:rPr>
              <a:t>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remove" nodeType="withEffect">
                                  <p:stCondLst>
                                    <p:cond delay="0"/>
                                  </p:stCondLst>
                                  <p:childTnLst>
                                    <p:animMotion origin="layout" path="M 2.85268E-7 2.96296E-6 L -0.00117 -0.17755 " pathEditMode="relative" rAng="0" ptsTypes="AA">
                                      <p:cBhvr>
                                        <p:cTn id="6" dur="2000" fill="hold"/>
                                        <p:tgtEl>
                                          <p:spTgt spid="5"/>
                                        </p:tgtEl>
                                        <p:attrNameLst>
                                          <p:attrName>ppt_x</p:attrName>
                                          <p:attrName>ppt_y</p:attrName>
                                        </p:attrNameLst>
                                      </p:cBhvr>
                                      <p:rCtr x="-100" y="-8900"/>
                                    </p:animMotion>
                                  </p:childTnLst>
                                  <p:subTnLst>
                                    <p:audio>
                                      <p:cMediaNode>
                                        <p:cTn display="0" masterRel="sameClick">
                                          <p:stCondLst>
                                            <p:cond evt="begin" delay="0">
                                              <p:tn val="5"/>
                                            </p:cond>
                                          </p:stCondLst>
                                          <p:endCondLst>
                                            <p:cond evt="onStopAudio" delay="0">
                                              <p:tgtEl>
                                                <p:sldTgt/>
                                              </p:tgtEl>
                                            </p:cond>
                                          </p:endCondLst>
                                        </p:cTn>
                                        <p:tgtEl>
                                          <p:sndTgt r:embed="rId2" name="wind.wav"/>
                                        </p:tgtEl>
                                      </p:cMediaNode>
                                    </p:audio>
                                  </p:subTnLst>
                                </p:cTn>
                              </p:par>
                              <p:par>
                                <p:cTn id="7" presetID="6" presetClass="emph" presetSubtype="0" fill="hold" nodeType="withEffect">
                                  <p:stCondLst>
                                    <p:cond delay="0"/>
                                  </p:stCondLst>
                                  <p:childTnLst>
                                    <p:animScale>
                                      <p:cBhvr>
                                        <p:cTn id="8" dur="2000" fill="hold"/>
                                        <p:tgtEl>
                                          <p:spTgt spid="6"/>
                                        </p:tgtEl>
                                      </p:cBhvr>
                                      <p:by x="50000" y="50000"/>
                                    </p:animScale>
                                  </p:childTnLst>
                                  <p:subTnLst>
                                    <p:audio>
                                      <p:cMediaNode>
                                        <p:cTn display="0" masterRel="sameClick">
                                          <p:stCondLst>
                                            <p:cond evt="begin" delay="0">
                                              <p:tn val="7"/>
                                            </p:cond>
                                          </p:stCondLst>
                                          <p:endCondLst>
                                            <p:cond evt="onStopAudio" delay="0">
                                              <p:tgtEl>
                                                <p:sldTgt/>
                                              </p:tgtEl>
                                            </p:cond>
                                          </p:endCondLst>
                                        </p:cTn>
                                        <p:tgtEl>
                                          <p:sndTgt r:embed="rId3" name="breeze.wav"/>
                                        </p:tgtEl>
                                      </p:cMediaNode>
                                    </p:audio>
                                  </p:subTnLst>
                                </p:cTn>
                              </p:par>
                              <p:par>
                                <p:cTn id="9" presetID="8" presetClass="emph" presetSubtype="0" fill="hold" nodeType="withEffect">
                                  <p:stCondLst>
                                    <p:cond delay="0"/>
                                  </p:stCondLst>
                                  <p:childTnLst>
                                    <p:animRot by="21600000">
                                      <p:cBhvr>
                                        <p:cTn id="10" dur="2000" fill="hold"/>
                                        <p:tgtEl>
                                          <p:spTgt spid="7"/>
                                        </p:tgtEl>
                                        <p:attrNameLst>
                                          <p:attrName>r</p:attrName>
                                        </p:attrNameLst>
                                      </p:cBhvr>
                                    </p:animRot>
                                  </p:childTnLst>
                                  <p:subTnLst>
                                    <p:audio>
                                      <p:cMediaNode>
                                        <p:cTn display="0" masterRel="sameClick">
                                          <p:stCondLst>
                                            <p:cond evt="begin" delay="0">
                                              <p:tn val="9"/>
                                            </p:cond>
                                          </p:stCondLst>
                                          <p:endCondLst>
                                            <p:cond evt="onStopAudio" delay="0">
                                              <p:tgtEl>
                                                <p:sldTgt/>
                                              </p:tgtEl>
                                            </p:cond>
                                          </p:endCondLst>
                                        </p:cTn>
                                        <p:tgtEl>
                                          <p:sndTgt r:embed="rId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184" y="791571"/>
            <a:ext cx="10385947" cy="1164698"/>
          </a:xfrm>
        </p:spPr>
        <p:txBody>
          <a:bodyPr>
            <a:normAutofit fontScale="90000"/>
          </a:bodyPr>
          <a:lstStyle/>
          <a:p>
            <a:pPr algn="ctr"/>
            <a:r>
              <a:rPr lang="en-US" sz="4400" dirty="0"/>
              <a:t>This has been your song since the moment you were born</a:t>
            </a:r>
            <a:r>
              <a:rPr lang="en-US" dirty="0"/>
              <a:t>. </a:t>
            </a:r>
            <a:endParaRPr lang="en-US" dirty="0">
              <a:solidFill>
                <a:srgbClr val="000000"/>
              </a:solidFill>
              <a:latin typeface="Calibri Light"/>
            </a:endParaRPr>
          </a:p>
        </p:txBody>
      </p:sp>
      <p:sp>
        <p:nvSpPr>
          <p:cNvPr id="3" name="Text Placeholder 2"/>
          <p:cNvSpPr>
            <a:spLocks noGrp="1"/>
          </p:cNvSpPr>
          <p:nvPr>
            <p:ph type="body" idx="1"/>
          </p:nvPr>
        </p:nvSpPr>
        <p:spPr>
          <a:xfrm>
            <a:off x="609600" y="2006220"/>
            <a:ext cx="5386917" cy="508379"/>
          </a:xfrm>
        </p:spPr>
        <p:txBody>
          <a:bodyPr>
            <a:normAutofit/>
          </a:bodyPr>
          <a:lstStyle/>
          <a:p>
            <a:r>
              <a:rPr lang="en-US" b="0" dirty="0" err="1">
                <a:latin typeface="+mj-lt"/>
              </a:rPr>
              <a:t>Esta</a:t>
            </a:r>
            <a:r>
              <a:rPr lang="en-US" b="0" dirty="0">
                <a:latin typeface="+mj-lt"/>
              </a:rPr>
              <a:t> ha </a:t>
            </a:r>
            <a:r>
              <a:rPr lang="en-US" b="0" dirty="0" err="1">
                <a:latin typeface="+mj-lt"/>
              </a:rPr>
              <a:t>sido</a:t>
            </a:r>
            <a:r>
              <a:rPr lang="en-US" b="0" dirty="0">
                <a:latin typeface="+mj-lt"/>
              </a:rPr>
              <a:t> </a:t>
            </a:r>
            <a:r>
              <a:rPr lang="en-US" b="0" dirty="0" err="1">
                <a:latin typeface="+mj-lt"/>
              </a:rPr>
              <a:t>tu</a:t>
            </a:r>
            <a:r>
              <a:rPr lang="en-US" b="0" dirty="0">
                <a:latin typeface="+mj-lt"/>
              </a:rPr>
              <a:t> </a:t>
            </a:r>
            <a:r>
              <a:rPr lang="en-US" b="0" dirty="0" err="1">
                <a:latin typeface="+mj-lt"/>
              </a:rPr>
              <a:t>cancion</a:t>
            </a:r>
            <a:r>
              <a:rPr lang="en-US" b="0" dirty="0">
                <a:latin typeface="+mj-lt"/>
              </a:rPr>
              <a:t> </a:t>
            </a:r>
            <a:r>
              <a:rPr lang="en-US" b="0" dirty="0" err="1">
                <a:latin typeface="+mj-lt"/>
              </a:rPr>
              <a:t>desde</a:t>
            </a:r>
            <a:r>
              <a:rPr lang="en-US" b="0" dirty="0">
                <a:latin typeface="+mj-lt"/>
              </a:rPr>
              <a:t> </a:t>
            </a:r>
            <a:r>
              <a:rPr lang="en-US" b="0" dirty="0" err="1">
                <a:latin typeface="+mj-lt"/>
              </a:rPr>
              <a:t>naciste</a:t>
            </a:r>
            <a:r>
              <a:rPr lang="en-US" b="0" dirty="0">
                <a:latin typeface="+mj-lt"/>
              </a:rPr>
              <a:t>.</a:t>
            </a:r>
            <a:r>
              <a:rPr lang="en-US" b="0" dirty="0">
                <a:latin typeface="Calibri Light"/>
              </a:rPr>
              <a:t> </a:t>
            </a:r>
          </a:p>
        </p:txBody>
      </p:sp>
      <p:sp>
        <p:nvSpPr>
          <p:cNvPr id="7" name="Content Placeholder 6"/>
          <p:cNvSpPr>
            <a:spLocks noGrp="1"/>
          </p:cNvSpPr>
          <p:nvPr>
            <p:ph sz="quarter" idx="2"/>
          </p:nvPr>
        </p:nvSpPr>
        <p:spPr/>
        <p:txBody>
          <a:bodyPr/>
          <a:lstStyle/>
          <a:p>
            <a:endParaRPr lang="en-US" dirty="0"/>
          </a:p>
        </p:txBody>
      </p:sp>
      <p:sp>
        <p:nvSpPr>
          <p:cNvPr id="6" name="Content Placeholder 5"/>
          <p:cNvSpPr>
            <a:spLocks noGrp="1"/>
          </p:cNvSpPr>
          <p:nvPr>
            <p:ph sz="quarter" idx="4"/>
          </p:nvPr>
        </p:nvSpPr>
        <p:spPr>
          <a:xfrm>
            <a:off x="6359857" y="2470244"/>
            <a:ext cx="5022828" cy="3924135"/>
          </a:xfrm>
        </p:spPr>
        <p:txBody>
          <a:bodyPr vert="horz" lIns="91440" tIns="45720" rIns="91440" bIns="45720" rtlCol="0" anchor="t">
            <a:normAutofit/>
          </a:bodyPr>
          <a:lstStyle/>
          <a:p>
            <a:pPr algn="ctr"/>
            <a:endParaRPr lang="en-US" dirty="0" smtClean="0"/>
          </a:p>
          <a:p>
            <a:pPr algn="ctr"/>
            <a:r>
              <a:rPr lang="en-US" dirty="0" smtClean="0"/>
              <a:t>Beautiful little doll That one day will grown </a:t>
            </a:r>
          </a:p>
          <a:p>
            <a:pPr algn="ctr"/>
            <a:r>
              <a:rPr lang="en-US" dirty="0" smtClean="0">
                <a:solidFill>
                  <a:srgbClr val="000000"/>
                </a:solidFill>
                <a:latin typeface="+mj-lt"/>
              </a:rPr>
              <a:t>And many emotions you would give me </a:t>
            </a:r>
          </a:p>
          <a:p>
            <a:pPr algn="ctr"/>
            <a:r>
              <a:rPr lang="en-US" dirty="0" smtClean="0">
                <a:solidFill>
                  <a:srgbClr val="000000"/>
                </a:solidFill>
                <a:latin typeface="+mj-lt"/>
              </a:rPr>
              <a:t>You'd make me happy and You'd tell me "I love you"</a:t>
            </a:r>
          </a:p>
          <a:p>
            <a:pPr algn="ctr"/>
            <a:r>
              <a:rPr lang="en-US" dirty="0" err="1" smtClean="0">
                <a:solidFill>
                  <a:srgbClr val="000000"/>
                </a:solidFill>
                <a:latin typeface="+mj-lt"/>
              </a:rPr>
              <a:t>Adda</a:t>
            </a:r>
            <a:r>
              <a:rPr lang="en-US" dirty="0" smtClean="0">
                <a:solidFill>
                  <a:srgbClr val="000000"/>
                </a:solidFill>
                <a:latin typeface="+mj-lt"/>
              </a:rPr>
              <a:t> is your name everything you  mean to me.... I love you.</a:t>
            </a:r>
            <a:endParaRPr lang="en-US" dirty="0">
              <a:solidFill>
                <a:srgbClr val="000000"/>
              </a:solidFill>
              <a:latin typeface="+mj-lt"/>
            </a:endParaRPr>
          </a:p>
        </p:txBody>
      </p:sp>
      <p:sp>
        <p:nvSpPr>
          <p:cNvPr id="8" name="Left Arrow 7"/>
          <p:cNvSpPr/>
          <p:nvPr/>
        </p:nvSpPr>
        <p:spPr>
          <a:xfrm>
            <a:off x="9963150" y="5581650"/>
            <a:ext cx="1200151" cy="914400"/>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4" action="ppaction://hlinksldjump"/>
              </a:rPr>
              <a:t>Back</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5" action="ppaction://hlinksldjump"/>
              </a:rPr>
              <a:t>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ontrols>
      <p:control spid="1027" name="ShockwaveFlash1" r:id="rId2" imgW="5064120" imgH="3828960"/>
    </p:controls>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Credits</a:t>
            </a:r>
            <a:endParaRPr lang="en-US" dirty="0">
              <a:solidFill>
                <a:srgbClr val="000000"/>
              </a:solidFill>
              <a:latin typeface="Calibri Light"/>
            </a:endParaRPr>
          </a:p>
        </p:txBody>
      </p:sp>
      <p:sp>
        <p:nvSpPr>
          <p:cNvPr id="3" name="Content Placeholder 2"/>
          <p:cNvSpPr>
            <a:spLocks noGrp="1"/>
          </p:cNvSpPr>
          <p:nvPr>
            <p:ph idx="1"/>
          </p:nvPr>
        </p:nvSpPr>
        <p:spPr/>
        <p:txBody>
          <a:bodyPr/>
          <a:lstStyle/>
          <a:p>
            <a:pPr algn="ctr">
              <a:buNone/>
            </a:pPr>
            <a:endParaRPr lang="en-US" dirty="0" smtClean="0"/>
          </a:p>
          <a:p>
            <a:pPr algn="ctr"/>
            <a:r>
              <a:rPr lang="en-US" b="1" dirty="0" smtClean="0"/>
              <a:t>Music:</a:t>
            </a:r>
            <a:r>
              <a:rPr lang="en-US" dirty="0" smtClean="0"/>
              <a:t> </a:t>
            </a:r>
            <a:r>
              <a:rPr lang="en-US" dirty="0" smtClean="0">
                <a:hlinkClick r:id="rId3"/>
              </a:rPr>
              <a:t>https://www.jamendo.com/start#_=_</a:t>
            </a:r>
            <a:endParaRPr lang="en-US" dirty="0" smtClean="0"/>
          </a:p>
          <a:p>
            <a:pPr algn="ctr">
              <a:buNone/>
            </a:pPr>
            <a:r>
              <a:rPr lang="en-US" dirty="0" smtClean="0"/>
              <a:t>(the artist </a:t>
            </a:r>
            <a:r>
              <a:rPr lang="en-US" dirty="0" err="1" smtClean="0"/>
              <a:t>Mattia</a:t>
            </a:r>
            <a:r>
              <a:rPr lang="en-US" dirty="0" smtClean="0"/>
              <a:t> </a:t>
            </a:r>
            <a:r>
              <a:rPr lang="en-US" dirty="0" err="1" smtClean="0"/>
              <a:t>Vlad</a:t>
            </a:r>
            <a:r>
              <a:rPr lang="en-US" dirty="0" smtClean="0"/>
              <a:t> </a:t>
            </a:r>
            <a:r>
              <a:rPr lang="en-US" dirty="0" err="1" smtClean="0"/>
              <a:t>Morleo</a:t>
            </a:r>
            <a:r>
              <a:rPr lang="en-US" dirty="0" smtClean="0"/>
              <a:t>)</a:t>
            </a:r>
          </a:p>
          <a:p>
            <a:pPr algn="ctr"/>
            <a:r>
              <a:rPr lang="en-US" b="1" dirty="0" smtClean="0"/>
              <a:t>Pictures: </a:t>
            </a:r>
            <a:r>
              <a:rPr lang="en-US" dirty="0" smtClean="0">
                <a:hlinkClick r:id="rId4"/>
              </a:rPr>
              <a:t>https://commons.wikimedia.org/wiki/Main_Page</a:t>
            </a:r>
            <a:endParaRPr lang="en-US" dirty="0" smtClean="0"/>
          </a:p>
          <a:p>
            <a:pPr algn="ctr"/>
            <a:r>
              <a:rPr lang="en-US" b="1" dirty="0" smtClean="0"/>
              <a:t>Video:</a:t>
            </a:r>
            <a:r>
              <a:rPr lang="en-US" dirty="0" smtClean="0"/>
              <a:t> https://www.youtube.com/watch?v=GC01A6GYuVw</a:t>
            </a:r>
            <a:endParaRPr lang="en-US" dirty="0"/>
          </a:p>
        </p:txBody>
      </p:sp>
      <p:sp>
        <p:nvSpPr>
          <p:cNvPr id="4" name="Left Arrow 3"/>
          <p:cNvSpPr/>
          <p:nvPr/>
        </p:nvSpPr>
        <p:spPr>
          <a:xfrm>
            <a:off x="9544050" y="5143500"/>
            <a:ext cx="1200151" cy="914400"/>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5" action="ppaction://hlinksldjump"/>
              </a:rPr>
              <a:t>Back</a:t>
            </a:r>
            <a:r>
              <a:rPr lang="en-US" dirty="0" smtClean="0">
                <a:hlinkClick r:id="rId6" action="ppaction://hlinksldjump"/>
              </a:rPr>
              <a:t>  </a:t>
            </a:r>
            <a:endParaRPr lang="en-US" dirty="0"/>
          </a:p>
        </p:txBody>
      </p:sp>
    </p:spTree>
    <p:extLst>
      <p:ext uri="{BB962C8B-B14F-4D97-AF65-F5344CB8AC3E}">
        <p14:creationId xmlns="" xmlns:p14="http://schemas.microsoft.com/office/powerpoint/2010/main" val="2748445520"/>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173</TotalTime>
  <Words>304</Words>
  <Application>Microsoft Office PowerPoint</Application>
  <PresentationFormat>Custom</PresentationFormat>
  <Paragraphs>62</Paragraphs>
  <Slides>8</Slides>
  <Notes>3</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  </vt:lpstr>
      <vt:lpstr>Lorem Ipsum </vt:lpstr>
      <vt:lpstr>Slide 3</vt:lpstr>
      <vt:lpstr>The Flying of a leaf  by the moose </vt:lpstr>
      <vt:lpstr>And man she has grown! </vt:lpstr>
      <vt:lpstr>A little verse For you </vt:lpstr>
      <vt:lpstr>This has been your song since the moment you were born. </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Jessica</dc:creator>
  <cp:lastModifiedBy>Jessica</cp:lastModifiedBy>
  <cp:revision>8</cp:revision>
  <dcterms:modified xsi:type="dcterms:W3CDTF">2017-03-15T23:12:00Z</dcterms:modified>
</cp:coreProperties>
</file>