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6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6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58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4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1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6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1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8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8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3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354F8-8017-437C-84A4-E6413C3CA2D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ECFA6-79D3-4071-8A9C-13FD6099E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34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slide" Target="slide3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" Target="slide1.xml"/><Relationship Id="rId7" Type="http://schemas.openxmlformats.org/officeDocument/2006/relationships/slide" Target="slide7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slide" Target="slide6.xm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slide" Target="slide9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041400"/>
            <a:ext cx="9144000" cy="4876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41401"/>
            <a:ext cx="9144000" cy="4987924"/>
          </a:xfrm>
          <a:prstGeom prst="rect">
            <a:avLst/>
          </a:prstGeom>
        </p:spPr>
      </p:pic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324" y="5146676"/>
            <a:ext cx="1539875" cy="619124"/>
          </a:xfrm>
          <a:prstGeom prst="rect">
            <a:avLst/>
          </a:prstGeom>
        </p:spPr>
      </p:pic>
      <p:pic>
        <p:nvPicPr>
          <p:cNvPr id="6" name="Picture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5146676"/>
            <a:ext cx="1428750" cy="514350"/>
          </a:xfrm>
          <a:prstGeom prst="rect">
            <a:avLst/>
          </a:prstGeom>
        </p:spPr>
      </p:pic>
      <p:pic>
        <p:nvPicPr>
          <p:cNvPr id="7" name="Picture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5154614"/>
            <a:ext cx="1428750" cy="514350"/>
          </a:xfrm>
          <a:prstGeom prst="rect">
            <a:avLst/>
          </a:prstGeom>
        </p:spPr>
      </p:pic>
      <p:pic>
        <p:nvPicPr>
          <p:cNvPr id="8" name="Picture 7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1" y="5146676"/>
            <a:ext cx="14287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60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599"/>
            <a:ext cx="9144000" cy="4533901"/>
          </a:xfrm>
          <a:prstGeom prst="rect">
            <a:avLst/>
          </a:prstGeom>
        </p:spPr>
      </p:pic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050" y="4556125"/>
            <a:ext cx="18669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2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599"/>
            <a:ext cx="9144000" cy="4533901"/>
          </a:xfrm>
          <a:prstGeom prst="rect">
            <a:avLst/>
          </a:prstGeom>
        </p:spPr>
      </p:pic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650" y="4879976"/>
            <a:ext cx="18669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5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600"/>
            <a:ext cx="9144000" cy="4533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150" y="4454525"/>
            <a:ext cx="18669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3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77900"/>
            <a:ext cx="9144000" cy="4673600"/>
          </a:xfrm>
          <a:prstGeom prst="rect">
            <a:avLst/>
          </a:prstGeom>
        </p:spPr>
      </p:pic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350" y="4645025"/>
            <a:ext cx="18669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5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600"/>
            <a:ext cx="9144000" cy="4533900"/>
          </a:xfrm>
          <a:prstGeom prst="rect">
            <a:avLst/>
          </a:prstGeom>
        </p:spPr>
      </p:pic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50" y="4835525"/>
            <a:ext cx="18669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47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600"/>
            <a:ext cx="91440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1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600"/>
            <a:ext cx="9144000" cy="4533900"/>
          </a:xfrm>
          <a:prstGeom prst="rect">
            <a:avLst/>
          </a:prstGeom>
        </p:spPr>
      </p:pic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225" y="4098925"/>
            <a:ext cx="14287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83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599"/>
            <a:ext cx="9144000" cy="4533901"/>
          </a:xfrm>
          <a:prstGeom prst="rect">
            <a:avLst/>
          </a:prstGeom>
        </p:spPr>
      </p:pic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925" y="3679825"/>
            <a:ext cx="14287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91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600"/>
            <a:ext cx="9144000" cy="4533900"/>
          </a:xfrm>
          <a:prstGeom prst="rect">
            <a:avLst/>
          </a:prstGeom>
        </p:spPr>
      </p:pic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325" y="4175125"/>
            <a:ext cx="14287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8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599"/>
            <a:ext cx="9144000" cy="4533901"/>
          </a:xfrm>
          <a:prstGeom prst="rect">
            <a:avLst/>
          </a:prstGeom>
        </p:spPr>
      </p:pic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125" y="4029074"/>
            <a:ext cx="1428750" cy="514350"/>
          </a:xfrm>
          <a:prstGeom prst="rect">
            <a:avLst/>
          </a:prstGeom>
        </p:spPr>
      </p:pic>
      <p:pic>
        <p:nvPicPr>
          <p:cNvPr id="5" name="Picture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774" y="4879976"/>
            <a:ext cx="1428750" cy="514350"/>
          </a:xfrm>
          <a:prstGeom prst="rect">
            <a:avLst/>
          </a:prstGeom>
        </p:spPr>
      </p:pic>
      <p:pic>
        <p:nvPicPr>
          <p:cNvPr id="6" name="Picture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412" y="4879976"/>
            <a:ext cx="1428750" cy="514350"/>
          </a:xfrm>
          <a:prstGeom prst="rect">
            <a:avLst/>
          </a:prstGeom>
        </p:spPr>
      </p:pic>
      <p:pic>
        <p:nvPicPr>
          <p:cNvPr id="7" name="Picture 6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250" y="4879976"/>
            <a:ext cx="14287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53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599"/>
            <a:ext cx="9144000" cy="4533901"/>
          </a:xfrm>
          <a:prstGeom prst="rect">
            <a:avLst/>
          </a:prstGeom>
        </p:spPr>
      </p:pic>
      <p:pic>
        <p:nvPicPr>
          <p:cNvPr id="7" name="Picture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925" y="4733925"/>
            <a:ext cx="14287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2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599"/>
            <a:ext cx="9144000" cy="4533901"/>
          </a:xfrm>
          <a:prstGeom prst="rect">
            <a:avLst/>
          </a:prstGeom>
        </p:spPr>
      </p:pic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225" y="4708525"/>
            <a:ext cx="14287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3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599"/>
            <a:ext cx="9144000" cy="4533901"/>
          </a:xfrm>
          <a:prstGeom prst="rect">
            <a:avLst/>
          </a:prstGeom>
        </p:spPr>
      </p:pic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425" y="4330700"/>
            <a:ext cx="1428750" cy="514350"/>
          </a:xfrm>
          <a:prstGeom prst="rect">
            <a:avLst/>
          </a:prstGeom>
        </p:spPr>
      </p:pic>
      <p:pic>
        <p:nvPicPr>
          <p:cNvPr id="5" name="Picture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0" y="4448175"/>
            <a:ext cx="17843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9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17600"/>
            <a:ext cx="9144000" cy="45339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17599"/>
            <a:ext cx="9144000" cy="4533901"/>
          </a:xfrm>
          <a:prstGeom prst="rect">
            <a:avLst/>
          </a:prstGeom>
        </p:spPr>
      </p:pic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150" y="2613025"/>
            <a:ext cx="18669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6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Diaz Silva, Paula</dc:creator>
  <cp:lastModifiedBy>Diaz Silva, Paula</cp:lastModifiedBy>
  <cp:revision>7</cp:revision>
  <dcterms:created xsi:type="dcterms:W3CDTF">2017-01-19T14:33:02Z</dcterms:created>
  <dcterms:modified xsi:type="dcterms:W3CDTF">2017-01-19T15:33:05Z</dcterms:modified>
</cp:coreProperties>
</file>