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4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05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3341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7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7008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0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9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9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68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6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22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1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3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2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0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43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71A35-1C13-4EC5-98D5-527635EBC6C0}" type="datetimeFigureOut">
              <a:rPr lang="en-US" smtClean="0"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EAA3B18-CBA9-4BBC-9750-06F09BF5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1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Layout" Target="../slideLayouts/slideLayout2.xml"/><Relationship Id="rId7" Type="http://schemas.openxmlformats.org/officeDocument/2006/relationships/slide" Target="slide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6.xml"/><Relationship Id="rId5" Type="http://schemas.openxmlformats.org/officeDocument/2006/relationships/image" Target="../media/image4.gif"/><Relationship Id="rId4" Type="http://schemas.openxmlformats.org/officeDocument/2006/relationships/image" Target="../media/image3.png"/><Relationship Id="rId9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ggHI0Dh1sU" TargetMode="Externa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-media-cache-ak0.pinimg.com/originals/a7/5b/2b/a75b2b3991780827873d09ca78955944.png" TargetMode="External"/><Relationship Id="rId7" Type="http://schemas.openxmlformats.org/officeDocument/2006/relationships/slide" Target="slide5.xml"/><Relationship Id="rId2" Type="http://schemas.openxmlformats.org/officeDocument/2006/relationships/hyperlink" Target="http://anoncraft.com/wallpaper/goku-black-super-saiyan-rose-dragon-ball-super-59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oundbible.com/678-Hello.html" TargetMode="External"/><Relationship Id="rId5" Type="http://schemas.openxmlformats.org/officeDocument/2006/relationships/hyperlink" Target="http://i2.cdn.cnn.com/cnnnext/dam/assets/160125090613-acura-nsx-super-169.jpg" TargetMode="External"/><Relationship Id="rId4" Type="http://schemas.openxmlformats.org/officeDocument/2006/relationships/hyperlink" Target="http://hd-wall-papers.com/images/wallpapers/cars/cars-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8670" y="0"/>
            <a:ext cx="5826719" cy="1028700"/>
          </a:xfrm>
        </p:spPr>
        <p:txBody>
          <a:bodyPr/>
          <a:lstStyle/>
          <a:p>
            <a:pPr algn="ctr"/>
            <a:r>
              <a:rPr lang="en-US" dirty="0" smtClean="0"/>
              <a:t>Slide 1 </a:t>
            </a:r>
            <a:endParaRPr lang="en-US" dirty="0"/>
          </a:p>
        </p:txBody>
      </p:sp>
      <p:sp>
        <p:nvSpPr>
          <p:cNvPr id="4" name="5-Point Star 3">
            <a:hlinkClick r:id="rId2" action="ppaction://hlinksldjump"/>
          </p:cNvPr>
          <p:cNvSpPr/>
          <p:nvPr/>
        </p:nvSpPr>
        <p:spPr>
          <a:xfrm>
            <a:off x="647700" y="1028700"/>
            <a:ext cx="2276475" cy="220027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2 Here!</a:t>
            </a:r>
            <a:endParaRPr lang="en-US" dirty="0"/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2705100" y="2743198"/>
            <a:ext cx="2276475" cy="220027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3 Here!</a:t>
            </a:r>
            <a:endParaRPr lang="en-US" dirty="0"/>
          </a:p>
        </p:txBody>
      </p:sp>
      <p:sp>
        <p:nvSpPr>
          <p:cNvPr id="7" name="5-Point Star 6">
            <a:hlinkClick r:id="rId4" action="ppaction://hlinksldjump"/>
          </p:cNvPr>
          <p:cNvSpPr/>
          <p:nvPr/>
        </p:nvSpPr>
        <p:spPr>
          <a:xfrm>
            <a:off x="5048250" y="4571998"/>
            <a:ext cx="2028825" cy="191452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Slide4 Here!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ight Arrow 7">
            <a:hlinkClick r:id="rId5" action="ppaction://hlinksldjump"/>
          </p:cNvPr>
          <p:cNvSpPr/>
          <p:nvPr/>
        </p:nvSpPr>
        <p:spPr>
          <a:xfrm>
            <a:off x="4781550" y="1619250"/>
            <a:ext cx="2695575" cy="1609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to Slide 5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931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347713" cy="1320800"/>
          </a:xfrm>
        </p:spPr>
        <p:txBody>
          <a:bodyPr>
            <a:normAutofit/>
          </a:bodyPr>
          <a:lstStyle/>
          <a:p>
            <a:r>
              <a:rPr lang="en-US" sz="7200" dirty="0" smtClean="0">
                <a:latin typeface="Cooper Std Black" panose="0208090304030B020404" pitchFamily="18" charset="0"/>
              </a:rPr>
              <a:t>Text Slide!</a:t>
            </a:r>
            <a:endParaRPr lang="en-US" sz="7200" dirty="0">
              <a:latin typeface="Cooper Std Black" panose="0208090304030B0204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3" y="1474790"/>
            <a:ext cx="6934201" cy="4697410"/>
          </a:xfrm>
        </p:spPr>
        <p:txBody>
          <a:bodyPr>
            <a:normAutofit fontScale="55000" lnSpcReduction="2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sz="2600" dirty="0">
                <a:latin typeface="Rockwell Condensed" panose="02060603050405020104" pitchFamily="18" charset="0"/>
              </a:rPr>
              <a:t>Lorem ipsum dolor sit </a:t>
            </a:r>
            <a:r>
              <a:rPr lang="en-US" sz="2600" dirty="0" err="1">
                <a:latin typeface="Rockwell Condensed" panose="02060603050405020104" pitchFamily="18" charset="0"/>
              </a:rPr>
              <a:t>amet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consectetur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adipiscing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elit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Morbi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pulvinar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enim</a:t>
            </a:r>
            <a:r>
              <a:rPr lang="en-US" sz="2600" dirty="0">
                <a:latin typeface="Rockwell Condensed" panose="02060603050405020104" pitchFamily="18" charset="0"/>
              </a:rPr>
              <a:t> at </a:t>
            </a:r>
            <a:r>
              <a:rPr lang="en-US" sz="2600" dirty="0" err="1">
                <a:latin typeface="Rockwell Condensed" panose="02060603050405020104" pitchFamily="18" charset="0"/>
              </a:rPr>
              <a:t>laoreet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posuere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est</a:t>
            </a:r>
            <a:r>
              <a:rPr lang="en-US" sz="2600" dirty="0">
                <a:latin typeface="Rockwell Condensed" panose="02060603050405020104" pitchFamily="18" charset="0"/>
              </a:rPr>
              <a:t> ligula </a:t>
            </a:r>
            <a:r>
              <a:rPr lang="en-US" sz="2600" dirty="0" err="1">
                <a:latin typeface="Rockwell Condensed" panose="02060603050405020104" pitchFamily="18" charset="0"/>
              </a:rPr>
              <a:t>bibendum</a:t>
            </a:r>
            <a:r>
              <a:rPr lang="en-US" sz="2600" dirty="0">
                <a:latin typeface="Rockwell Condensed" panose="02060603050405020104" pitchFamily="18" charset="0"/>
              </a:rPr>
              <a:t> ex, in </a:t>
            </a:r>
            <a:r>
              <a:rPr lang="en-US" sz="2600" dirty="0" err="1">
                <a:latin typeface="Rockwell Condensed" panose="02060603050405020104" pitchFamily="18" charset="0"/>
              </a:rPr>
              <a:t>varius</a:t>
            </a:r>
            <a:r>
              <a:rPr lang="en-US" sz="2600" dirty="0">
                <a:latin typeface="Rockwell Condensed" panose="02060603050405020104" pitchFamily="18" charset="0"/>
              </a:rPr>
              <a:t> dolor </a:t>
            </a:r>
            <a:r>
              <a:rPr lang="en-US" sz="2600" dirty="0" err="1">
                <a:latin typeface="Rockwell Condensed" panose="02060603050405020104" pitchFamily="18" charset="0"/>
              </a:rPr>
              <a:t>leo</a:t>
            </a:r>
            <a:r>
              <a:rPr lang="en-US" sz="2600" dirty="0">
                <a:latin typeface="Rockwell Condensed" panose="02060603050405020104" pitchFamily="18" charset="0"/>
              </a:rPr>
              <a:t> at </a:t>
            </a:r>
            <a:r>
              <a:rPr lang="en-US" sz="2600" dirty="0" err="1">
                <a:latin typeface="Rockwell Condensed" panose="02060603050405020104" pitchFamily="18" charset="0"/>
              </a:rPr>
              <a:t>erat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Nulla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auctor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diam</a:t>
            </a:r>
            <a:r>
              <a:rPr lang="en-US" sz="2600" dirty="0">
                <a:latin typeface="Rockwell Condensed" panose="02060603050405020104" pitchFamily="18" charset="0"/>
              </a:rPr>
              <a:t> at </a:t>
            </a:r>
            <a:r>
              <a:rPr lang="en-US" sz="2600" dirty="0" err="1">
                <a:latin typeface="Rockwell Condensed" panose="02060603050405020104" pitchFamily="18" charset="0"/>
              </a:rPr>
              <a:t>placerat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pellentesque</a:t>
            </a:r>
            <a:r>
              <a:rPr lang="en-US" sz="2600" dirty="0">
                <a:latin typeface="Rockwell Condensed" panose="02060603050405020104" pitchFamily="18" charset="0"/>
              </a:rPr>
              <a:t>. Nunc </a:t>
            </a:r>
            <a:r>
              <a:rPr lang="en-US" sz="2600" dirty="0" err="1">
                <a:latin typeface="Rockwell Condensed" panose="02060603050405020104" pitchFamily="18" charset="0"/>
              </a:rPr>
              <a:t>lacinia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risus</a:t>
            </a:r>
            <a:r>
              <a:rPr lang="en-US" sz="2600" dirty="0">
                <a:latin typeface="Rockwell Condensed" panose="02060603050405020104" pitchFamily="18" charset="0"/>
              </a:rPr>
              <a:t> vitae </a:t>
            </a:r>
            <a:r>
              <a:rPr lang="en-US" sz="2600" dirty="0" err="1">
                <a:latin typeface="Rockwell Condensed" panose="02060603050405020104" pitchFamily="18" charset="0"/>
              </a:rPr>
              <a:t>nunc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molestie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condimentum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Aliquam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aliquam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vestibulum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lacinia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Quisque</a:t>
            </a:r>
            <a:r>
              <a:rPr lang="en-US" sz="2600" dirty="0">
                <a:latin typeface="Rockwell Condensed" panose="02060603050405020104" pitchFamily="18" charset="0"/>
              </a:rPr>
              <a:t> ante </a:t>
            </a:r>
            <a:r>
              <a:rPr lang="en-US" sz="2600" dirty="0" err="1">
                <a:latin typeface="Rockwell Condensed" panose="02060603050405020104" pitchFamily="18" charset="0"/>
              </a:rPr>
              <a:t>turpis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aliquet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quis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faucibus</a:t>
            </a:r>
            <a:r>
              <a:rPr lang="en-US" sz="2600" dirty="0">
                <a:latin typeface="Rockwell Condensed" panose="02060603050405020104" pitchFamily="18" charset="0"/>
              </a:rPr>
              <a:t> at, </a:t>
            </a:r>
            <a:r>
              <a:rPr lang="en-US" sz="2600" dirty="0" err="1">
                <a:latin typeface="Rockwell Condensed" panose="02060603050405020104" pitchFamily="18" charset="0"/>
              </a:rPr>
              <a:t>pulvinar</a:t>
            </a:r>
            <a:r>
              <a:rPr lang="en-US" sz="2600" dirty="0">
                <a:latin typeface="Rockwell Condensed" panose="02060603050405020104" pitchFamily="18" charset="0"/>
              </a:rPr>
              <a:t> id </a:t>
            </a:r>
            <a:r>
              <a:rPr lang="en-US" sz="2600" dirty="0" err="1">
                <a:latin typeface="Rockwell Condensed" panose="02060603050405020104" pitchFamily="18" charset="0"/>
              </a:rPr>
              <a:t>turpis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Quisque</a:t>
            </a:r>
            <a:r>
              <a:rPr lang="en-US" sz="2600" dirty="0">
                <a:latin typeface="Rockwell Condensed" panose="02060603050405020104" pitchFamily="18" charset="0"/>
              </a:rPr>
              <a:t> porta </a:t>
            </a:r>
            <a:r>
              <a:rPr lang="en-US" sz="2600" dirty="0" err="1">
                <a:latin typeface="Rockwell Condensed" panose="02060603050405020104" pitchFamily="18" charset="0"/>
              </a:rPr>
              <a:t>neque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quis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mollis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ultrices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Phasellus</a:t>
            </a:r>
            <a:r>
              <a:rPr lang="en-US" sz="2600" dirty="0">
                <a:latin typeface="Rockwell Condensed" panose="02060603050405020104" pitchFamily="18" charset="0"/>
              </a:rPr>
              <a:t> in dictum </a:t>
            </a:r>
            <a:r>
              <a:rPr lang="en-US" sz="2600" dirty="0" err="1">
                <a:latin typeface="Rockwell Condensed" panose="02060603050405020104" pitchFamily="18" charset="0"/>
              </a:rPr>
              <a:t>lectus</a:t>
            </a:r>
            <a:r>
              <a:rPr lang="en-US" sz="2600" dirty="0">
                <a:latin typeface="Rockwell Condensed" panose="02060603050405020104" pitchFamily="18" charset="0"/>
              </a:rPr>
              <a:t>. Nam </a:t>
            </a:r>
            <a:r>
              <a:rPr lang="en-US" sz="2600" dirty="0" err="1">
                <a:latin typeface="Rockwell Condensed" panose="02060603050405020104" pitchFamily="18" charset="0"/>
              </a:rPr>
              <a:t>ultricies</a:t>
            </a:r>
            <a:r>
              <a:rPr lang="en-US" sz="2600" dirty="0">
                <a:latin typeface="Rockwell Condensed" panose="02060603050405020104" pitchFamily="18" charset="0"/>
              </a:rPr>
              <a:t> semper </a:t>
            </a:r>
            <a:r>
              <a:rPr lang="en-US" sz="2600" dirty="0" err="1">
                <a:latin typeface="Rockwell Condensed" panose="02060603050405020104" pitchFamily="18" charset="0"/>
              </a:rPr>
              <a:t>pulvinar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Duis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eros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leo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tincidunt</a:t>
            </a:r>
            <a:r>
              <a:rPr lang="en-US" sz="2600" dirty="0">
                <a:latin typeface="Rockwell Condensed" panose="02060603050405020104" pitchFamily="18" charset="0"/>
              </a:rPr>
              <a:t> non lacus </a:t>
            </a:r>
            <a:r>
              <a:rPr lang="en-US" sz="2600" dirty="0" err="1">
                <a:latin typeface="Rockwell Condensed" panose="02060603050405020104" pitchFamily="18" charset="0"/>
              </a:rPr>
              <a:t>sed</a:t>
            </a:r>
            <a:r>
              <a:rPr lang="en-US" sz="2600" dirty="0">
                <a:latin typeface="Rockwell Condensed" panose="02060603050405020104" pitchFamily="18" charset="0"/>
              </a:rPr>
              <a:t>, porta </a:t>
            </a:r>
            <a:r>
              <a:rPr lang="en-US" sz="2600" dirty="0" err="1">
                <a:latin typeface="Rockwell Condensed" panose="02060603050405020104" pitchFamily="18" charset="0"/>
              </a:rPr>
              <a:t>laoreet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felis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Etiam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imperdiet</a:t>
            </a:r>
            <a:r>
              <a:rPr lang="en-US" sz="2600" dirty="0">
                <a:latin typeface="Rockwell Condensed" panose="02060603050405020104" pitchFamily="18" charset="0"/>
              </a:rPr>
              <a:t> mi et dolor </a:t>
            </a:r>
            <a:r>
              <a:rPr lang="en-US" sz="2600" dirty="0" err="1">
                <a:latin typeface="Rockwell Condensed" panose="02060603050405020104" pitchFamily="18" charset="0"/>
              </a:rPr>
              <a:t>tempor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nec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dapibus</a:t>
            </a:r>
            <a:r>
              <a:rPr lang="en-US" sz="2600" dirty="0">
                <a:latin typeface="Rockwell Condensed" panose="02060603050405020104" pitchFamily="18" charset="0"/>
              </a:rPr>
              <a:t> magna </a:t>
            </a:r>
            <a:r>
              <a:rPr lang="en-US" sz="2600" dirty="0" err="1">
                <a:latin typeface="Rockwell Condensed" panose="02060603050405020104" pitchFamily="18" charset="0"/>
              </a:rPr>
              <a:t>vulputate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Fusce</a:t>
            </a:r>
            <a:r>
              <a:rPr lang="en-US" sz="2600" dirty="0">
                <a:latin typeface="Rockwell Condensed" panose="02060603050405020104" pitchFamily="18" charset="0"/>
              </a:rPr>
              <a:t> mi </a:t>
            </a:r>
            <a:r>
              <a:rPr lang="en-US" sz="2600" dirty="0" err="1">
                <a:latin typeface="Rockwell Condensed" panose="02060603050405020104" pitchFamily="18" charset="0"/>
              </a:rPr>
              <a:t>metus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placerat</a:t>
            </a:r>
            <a:r>
              <a:rPr lang="en-US" sz="2600" dirty="0">
                <a:latin typeface="Rockwell Condensed" panose="02060603050405020104" pitchFamily="18" charset="0"/>
              </a:rPr>
              <a:t> vitae nisi id, </a:t>
            </a:r>
            <a:r>
              <a:rPr lang="en-US" sz="2600" dirty="0" err="1">
                <a:latin typeface="Rockwell Condensed" panose="02060603050405020104" pitchFamily="18" charset="0"/>
              </a:rPr>
              <a:t>porttitor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sodales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justo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Fusce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metus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tortor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vestibulum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quis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accumsan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nec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mollis</a:t>
            </a:r>
            <a:r>
              <a:rPr lang="en-US" sz="2600" dirty="0">
                <a:latin typeface="Rockwell Condensed" panose="02060603050405020104" pitchFamily="18" charset="0"/>
              </a:rPr>
              <a:t> et lacus.</a:t>
            </a:r>
          </a:p>
          <a:p>
            <a:endParaRPr lang="en-US" sz="2600" dirty="0">
              <a:latin typeface="Rockwell Condensed" panose="02060603050405020104" pitchFamily="18" charset="0"/>
            </a:endParaRPr>
          </a:p>
          <a:p>
            <a:r>
              <a:rPr lang="en-US" sz="2600" dirty="0" err="1">
                <a:latin typeface="Rockwell Condensed" panose="02060603050405020104" pitchFamily="18" charset="0"/>
              </a:rPr>
              <a:t>Nulla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feugiat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velit</a:t>
            </a:r>
            <a:r>
              <a:rPr lang="en-US" sz="2600" dirty="0">
                <a:latin typeface="Rockwell Condensed" panose="02060603050405020104" pitchFamily="18" charset="0"/>
              </a:rPr>
              <a:t> non </a:t>
            </a:r>
            <a:r>
              <a:rPr lang="en-US" sz="2600" dirty="0" err="1">
                <a:latin typeface="Rockwell Condensed" panose="02060603050405020104" pitchFamily="18" charset="0"/>
              </a:rPr>
              <a:t>neque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sollicitudin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sodales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Cras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sagittis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est</a:t>
            </a:r>
            <a:r>
              <a:rPr lang="en-US" sz="2600" dirty="0">
                <a:latin typeface="Rockwell Condensed" panose="02060603050405020104" pitchFamily="18" charset="0"/>
              </a:rPr>
              <a:t> quam, a </a:t>
            </a:r>
            <a:r>
              <a:rPr lang="en-US" sz="2600" dirty="0" err="1">
                <a:latin typeface="Rockwell Condensed" panose="02060603050405020104" pitchFamily="18" charset="0"/>
              </a:rPr>
              <a:t>mollis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odio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lobortis</a:t>
            </a:r>
            <a:r>
              <a:rPr lang="en-US" sz="2600" dirty="0">
                <a:latin typeface="Rockwell Condensed" panose="02060603050405020104" pitchFamily="18" charset="0"/>
              </a:rPr>
              <a:t> ac. </a:t>
            </a:r>
            <a:r>
              <a:rPr lang="en-US" sz="2600" dirty="0" err="1">
                <a:latin typeface="Rockwell Condensed" panose="02060603050405020104" pitchFamily="18" charset="0"/>
              </a:rPr>
              <a:t>Pellentesque</a:t>
            </a:r>
            <a:r>
              <a:rPr lang="en-US" sz="2600" dirty="0">
                <a:latin typeface="Rockwell Condensed" panose="02060603050405020104" pitchFamily="18" charset="0"/>
              </a:rPr>
              <a:t> libero </a:t>
            </a:r>
            <a:r>
              <a:rPr lang="en-US" sz="2600" dirty="0" err="1">
                <a:latin typeface="Rockwell Condensed" panose="02060603050405020104" pitchFamily="18" charset="0"/>
              </a:rPr>
              <a:t>nisl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pretium</a:t>
            </a:r>
            <a:r>
              <a:rPr lang="en-US" sz="2600" dirty="0">
                <a:latin typeface="Rockwell Condensed" panose="02060603050405020104" pitchFamily="18" charset="0"/>
              </a:rPr>
              <a:t> non </a:t>
            </a:r>
            <a:r>
              <a:rPr lang="en-US" sz="2600" dirty="0" err="1">
                <a:latin typeface="Rockwell Condensed" panose="02060603050405020104" pitchFamily="18" charset="0"/>
              </a:rPr>
              <a:t>fringilla</a:t>
            </a:r>
            <a:r>
              <a:rPr lang="en-US" sz="2600" dirty="0">
                <a:latin typeface="Rockwell Condensed" panose="02060603050405020104" pitchFamily="18" charset="0"/>
              </a:rPr>
              <a:t> sit </a:t>
            </a:r>
            <a:r>
              <a:rPr lang="en-US" sz="2600" dirty="0" err="1">
                <a:latin typeface="Rockwell Condensed" panose="02060603050405020104" pitchFamily="18" charset="0"/>
              </a:rPr>
              <a:t>amet</a:t>
            </a:r>
            <a:r>
              <a:rPr lang="en-US" sz="2600" dirty="0">
                <a:latin typeface="Rockwell Condensed" panose="02060603050405020104" pitchFamily="18" charset="0"/>
              </a:rPr>
              <a:t>, cursus et </a:t>
            </a:r>
            <a:r>
              <a:rPr lang="en-US" sz="2600" dirty="0" err="1">
                <a:latin typeface="Rockwell Condensed" panose="02060603050405020104" pitchFamily="18" charset="0"/>
              </a:rPr>
              <a:t>tortor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Donec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congue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metus</a:t>
            </a:r>
            <a:r>
              <a:rPr lang="en-US" sz="2600" dirty="0">
                <a:latin typeface="Rockwell Condensed" panose="02060603050405020104" pitchFamily="18" charset="0"/>
              </a:rPr>
              <a:t> ac </a:t>
            </a:r>
            <a:r>
              <a:rPr lang="en-US" sz="2600" dirty="0" err="1">
                <a:latin typeface="Rockwell Condensed" panose="02060603050405020104" pitchFamily="18" charset="0"/>
              </a:rPr>
              <a:t>nunc</a:t>
            </a:r>
            <a:r>
              <a:rPr lang="en-US" sz="2600" dirty="0">
                <a:latin typeface="Rockwell Condensed" panose="02060603050405020104" pitchFamily="18" charset="0"/>
              </a:rPr>
              <a:t> semper, id </a:t>
            </a:r>
            <a:r>
              <a:rPr lang="en-US" sz="2600" dirty="0" err="1">
                <a:latin typeface="Rockwell Condensed" panose="02060603050405020104" pitchFamily="18" charset="0"/>
              </a:rPr>
              <a:t>feugiat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velit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pretium</a:t>
            </a:r>
            <a:r>
              <a:rPr lang="en-US" sz="2600" dirty="0">
                <a:latin typeface="Rockwell Condensed" panose="02060603050405020104" pitchFamily="18" charset="0"/>
              </a:rPr>
              <a:t>. Nunc </a:t>
            </a:r>
            <a:r>
              <a:rPr lang="en-US" sz="2600" dirty="0" err="1">
                <a:latin typeface="Rockwell Condensed" panose="02060603050405020104" pitchFamily="18" charset="0"/>
              </a:rPr>
              <a:t>faucibus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justo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tortor</a:t>
            </a:r>
            <a:r>
              <a:rPr lang="en-US" sz="2600" dirty="0">
                <a:latin typeface="Rockwell Condensed" panose="02060603050405020104" pitchFamily="18" charset="0"/>
              </a:rPr>
              <a:t>, in </a:t>
            </a:r>
            <a:r>
              <a:rPr lang="en-US" sz="2600" dirty="0" err="1">
                <a:latin typeface="Rockwell Condensed" panose="02060603050405020104" pitchFamily="18" charset="0"/>
              </a:rPr>
              <a:t>auctor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risus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efficitur</a:t>
            </a:r>
            <a:r>
              <a:rPr lang="en-US" sz="2600" dirty="0">
                <a:latin typeface="Rockwell Condensed" panose="02060603050405020104" pitchFamily="18" charset="0"/>
              </a:rPr>
              <a:t> ac. Integer </a:t>
            </a:r>
            <a:r>
              <a:rPr lang="en-US" sz="2600" dirty="0" err="1">
                <a:latin typeface="Rockwell Condensed" panose="02060603050405020104" pitchFamily="18" charset="0"/>
              </a:rPr>
              <a:t>lobortis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vestibulum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tortor</a:t>
            </a:r>
            <a:r>
              <a:rPr lang="en-US" sz="2600" dirty="0">
                <a:latin typeface="Rockwell Condensed" panose="02060603050405020104" pitchFamily="18" charset="0"/>
              </a:rPr>
              <a:t>, in </a:t>
            </a:r>
            <a:r>
              <a:rPr lang="en-US" sz="2600" dirty="0" err="1">
                <a:latin typeface="Rockwell Condensed" panose="02060603050405020104" pitchFamily="18" charset="0"/>
              </a:rPr>
              <a:t>malesuada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felis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imperdiet</a:t>
            </a:r>
            <a:r>
              <a:rPr lang="en-US" sz="2600" dirty="0">
                <a:latin typeface="Rockwell Condensed" panose="02060603050405020104" pitchFamily="18" charset="0"/>
              </a:rPr>
              <a:t> porta. </a:t>
            </a:r>
            <a:r>
              <a:rPr lang="en-US" sz="2600" dirty="0" err="1">
                <a:latin typeface="Rockwell Condensed" panose="02060603050405020104" pitchFamily="18" charset="0"/>
              </a:rPr>
              <a:t>Vestibulum</a:t>
            </a:r>
            <a:r>
              <a:rPr lang="en-US" sz="2600" dirty="0">
                <a:latin typeface="Rockwell Condensed" panose="02060603050405020104" pitchFamily="18" charset="0"/>
              </a:rPr>
              <a:t> ac ligula </a:t>
            </a:r>
            <a:r>
              <a:rPr lang="en-US" sz="2600" dirty="0" err="1">
                <a:latin typeface="Rockwell Condensed" panose="02060603050405020104" pitchFamily="18" charset="0"/>
              </a:rPr>
              <a:t>vel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felis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tincidunt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fringilla</a:t>
            </a:r>
            <a:r>
              <a:rPr lang="en-US" sz="2600" dirty="0">
                <a:latin typeface="Rockwell Condensed" panose="02060603050405020104" pitchFamily="18" charset="0"/>
              </a:rPr>
              <a:t> in </a:t>
            </a:r>
            <a:r>
              <a:rPr lang="en-US" sz="2600" dirty="0" err="1">
                <a:latin typeface="Rockwell Condensed" panose="02060603050405020104" pitchFamily="18" charset="0"/>
              </a:rPr>
              <a:t>ut</a:t>
            </a:r>
            <a:r>
              <a:rPr lang="en-US" sz="2600" dirty="0">
                <a:latin typeface="Rockwell Condensed" panose="02060603050405020104" pitchFamily="18" charset="0"/>
              </a:rPr>
              <a:t> quam. </a:t>
            </a:r>
            <a:r>
              <a:rPr lang="en-US" sz="2600" dirty="0" err="1">
                <a:latin typeface="Rockwell Condensed" panose="02060603050405020104" pitchFamily="18" charset="0"/>
              </a:rPr>
              <a:t>Proin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consectetur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nunc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eu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sem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venenatis</a:t>
            </a:r>
            <a:r>
              <a:rPr lang="en-US" sz="2600" dirty="0">
                <a:latin typeface="Rockwell Condensed" panose="02060603050405020104" pitchFamily="18" charset="0"/>
              </a:rPr>
              <a:t>, vitae </a:t>
            </a:r>
            <a:r>
              <a:rPr lang="en-US" sz="2600" dirty="0" err="1">
                <a:latin typeface="Rockwell Condensed" panose="02060603050405020104" pitchFamily="18" charset="0"/>
              </a:rPr>
              <a:t>efficitur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urna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lacinia</a:t>
            </a:r>
            <a:r>
              <a:rPr lang="en-US" sz="2600" dirty="0">
                <a:latin typeface="Rockwell Condensed" panose="02060603050405020104" pitchFamily="18" charset="0"/>
              </a:rPr>
              <a:t>.</a:t>
            </a:r>
          </a:p>
          <a:p>
            <a:endParaRPr lang="en-US" sz="2600" dirty="0">
              <a:latin typeface="Rockwell Condensed" panose="02060603050405020104" pitchFamily="18" charset="0"/>
            </a:endParaRPr>
          </a:p>
          <a:p>
            <a:r>
              <a:rPr lang="en-US" sz="2600" dirty="0" err="1">
                <a:latin typeface="Rockwell Condensed" panose="02060603050405020104" pitchFamily="18" charset="0"/>
              </a:rPr>
              <a:t>Sed</a:t>
            </a:r>
            <a:r>
              <a:rPr lang="en-US" sz="2600" dirty="0">
                <a:latin typeface="Rockwell Condensed" panose="02060603050405020104" pitchFamily="18" charset="0"/>
              </a:rPr>
              <a:t> id </a:t>
            </a:r>
            <a:r>
              <a:rPr lang="en-US" sz="2600" dirty="0" err="1">
                <a:latin typeface="Rockwell Condensed" panose="02060603050405020104" pitchFamily="18" charset="0"/>
              </a:rPr>
              <a:t>faucibus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eros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Nulla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facilisi</a:t>
            </a:r>
            <a:r>
              <a:rPr lang="en-US" sz="2600" dirty="0">
                <a:latin typeface="Rockwell Condensed" panose="02060603050405020104" pitchFamily="18" charset="0"/>
              </a:rPr>
              <a:t>. Nunc </a:t>
            </a:r>
            <a:r>
              <a:rPr lang="en-US" sz="2600" dirty="0" err="1">
                <a:latin typeface="Rockwell Condensed" panose="02060603050405020104" pitchFamily="18" charset="0"/>
              </a:rPr>
              <a:t>pretium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odio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posuere</a:t>
            </a:r>
            <a:r>
              <a:rPr lang="en-US" sz="2600" dirty="0">
                <a:latin typeface="Rockwell Condensed" panose="02060603050405020104" pitchFamily="18" charset="0"/>
              </a:rPr>
              <a:t> dolor </a:t>
            </a:r>
            <a:r>
              <a:rPr lang="en-US" sz="2600" dirty="0" err="1">
                <a:latin typeface="Rockwell Condensed" panose="02060603050405020104" pitchFamily="18" charset="0"/>
              </a:rPr>
              <a:t>blandit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ut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rhoncus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odio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faucibus</a:t>
            </a:r>
            <a:r>
              <a:rPr lang="en-US" sz="2600" dirty="0">
                <a:latin typeface="Rockwell Condensed" panose="02060603050405020104" pitchFamily="18" charset="0"/>
              </a:rPr>
              <a:t>. Integer </a:t>
            </a:r>
            <a:r>
              <a:rPr lang="en-US" sz="2600" dirty="0" err="1">
                <a:latin typeface="Rockwell Condensed" panose="02060603050405020104" pitchFamily="18" charset="0"/>
              </a:rPr>
              <a:t>neque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neque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commodo</a:t>
            </a:r>
            <a:r>
              <a:rPr lang="en-US" sz="2600" dirty="0">
                <a:latin typeface="Rockwell Condensed" panose="02060603050405020104" pitchFamily="18" charset="0"/>
              </a:rPr>
              <a:t> at </a:t>
            </a:r>
            <a:r>
              <a:rPr lang="en-US" sz="2600" dirty="0" err="1">
                <a:latin typeface="Rockwell Condensed" panose="02060603050405020104" pitchFamily="18" charset="0"/>
              </a:rPr>
              <a:t>erat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ut</a:t>
            </a:r>
            <a:r>
              <a:rPr lang="en-US" sz="2600" dirty="0">
                <a:latin typeface="Rockwell Condensed" panose="02060603050405020104" pitchFamily="18" charset="0"/>
              </a:rPr>
              <a:t>, </a:t>
            </a:r>
            <a:r>
              <a:rPr lang="en-US" sz="2600" dirty="0" err="1">
                <a:latin typeface="Rockwell Condensed" panose="02060603050405020104" pitchFamily="18" charset="0"/>
              </a:rPr>
              <a:t>facilisis</a:t>
            </a:r>
            <a:r>
              <a:rPr lang="en-US" sz="2600" dirty="0">
                <a:latin typeface="Rockwell Condensed" panose="02060603050405020104" pitchFamily="18" charset="0"/>
              </a:rPr>
              <a:t> dictum est. Nam </a:t>
            </a:r>
            <a:r>
              <a:rPr lang="en-US" sz="2600" dirty="0" err="1">
                <a:latin typeface="Rockwell Condensed" panose="02060603050405020104" pitchFamily="18" charset="0"/>
              </a:rPr>
              <a:t>hendrerit</a:t>
            </a:r>
            <a:r>
              <a:rPr lang="en-US" sz="2600" dirty="0">
                <a:latin typeface="Rockwell Condensed" panose="02060603050405020104" pitchFamily="18" charset="0"/>
              </a:rPr>
              <a:t> quam dolor. </a:t>
            </a:r>
            <a:r>
              <a:rPr lang="en-US" sz="2600" dirty="0" err="1">
                <a:latin typeface="Rockwell Condensed" panose="02060603050405020104" pitchFamily="18" charset="0"/>
              </a:rPr>
              <a:t>Mauris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lobortis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euismod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mauris</a:t>
            </a:r>
            <a:r>
              <a:rPr lang="en-US" sz="2600" dirty="0">
                <a:latin typeface="Rockwell Condensed" panose="02060603050405020104" pitchFamily="18" charset="0"/>
              </a:rPr>
              <a:t> in </a:t>
            </a:r>
            <a:r>
              <a:rPr lang="en-US" sz="2600" dirty="0" err="1">
                <a:latin typeface="Rockwell Condensed" panose="02060603050405020104" pitchFamily="18" charset="0"/>
              </a:rPr>
              <a:t>varius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Aenean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malesuada</a:t>
            </a:r>
            <a:r>
              <a:rPr lang="en-US" sz="2600" dirty="0">
                <a:latin typeface="Rockwell Condensed" panose="02060603050405020104" pitchFamily="18" charset="0"/>
              </a:rPr>
              <a:t> non </a:t>
            </a:r>
            <a:r>
              <a:rPr lang="en-US" sz="2600" dirty="0" err="1">
                <a:latin typeface="Rockwell Condensed" panose="02060603050405020104" pitchFamily="18" charset="0"/>
              </a:rPr>
              <a:t>massa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ut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volutpat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Ut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quis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massa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eget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odio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sollicitudin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elementum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Donec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venenatis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sem</a:t>
            </a:r>
            <a:r>
              <a:rPr lang="en-US" sz="2600" dirty="0">
                <a:latin typeface="Rockwell Condensed" panose="02060603050405020104" pitchFamily="18" charset="0"/>
              </a:rPr>
              <a:t> id </a:t>
            </a:r>
            <a:r>
              <a:rPr lang="en-US" sz="2600" dirty="0" err="1">
                <a:latin typeface="Rockwell Condensed" panose="02060603050405020104" pitchFamily="18" charset="0"/>
              </a:rPr>
              <a:t>leo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tristique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molestie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Etiam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fermentum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augue</a:t>
            </a:r>
            <a:r>
              <a:rPr lang="en-US" sz="2600" dirty="0">
                <a:latin typeface="Rockwell Condensed" panose="02060603050405020104" pitchFamily="18" charset="0"/>
              </a:rPr>
              <a:t> sit </a:t>
            </a:r>
            <a:r>
              <a:rPr lang="en-US" sz="2600" dirty="0" err="1">
                <a:latin typeface="Rockwell Condensed" panose="02060603050405020104" pitchFamily="18" charset="0"/>
              </a:rPr>
              <a:t>amet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pulvinar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pulvinar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  <a:r>
              <a:rPr lang="en-US" sz="2600" dirty="0" err="1">
                <a:latin typeface="Rockwell Condensed" panose="02060603050405020104" pitchFamily="18" charset="0"/>
              </a:rPr>
              <a:t>Sed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condimentum</a:t>
            </a:r>
            <a:r>
              <a:rPr lang="en-US" sz="2600" dirty="0">
                <a:latin typeface="Rockwell Condensed" panose="02060603050405020104" pitchFamily="18" charset="0"/>
              </a:rPr>
              <a:t> quam </a:t>
            </a:r>
            <a:r>
              <a:rPr lang="en-US" sz="2600" dirty="0" err="1">
                <a:latin typeface="Rockwell Condensed" panose="02060603050405020104" pitchFamily="18" charset="0"/>
              </a:rPr>
              <a:t>sed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sagittis</a:t>
            </a:r>
            <a:r>
              <a:rPr lang="en-US" sz="2600" dirty="0">
                <a:latin typeface="Rockwell Condensed" panose="02060603050405020104" pitchFamily="18" charset="0"/>
              </a:rPr>
              <a:t> </a:t>
            </a:r>
            <a:r>
              <a:rPr lang="en-US" sz="2600" dirty="0" err="1">
                <a:latin typeface="Rockwell Condensed" panose="02060603050405020104" pitchFamily="18" charset="0"/>
              </a:rPr>
              <a:t>tincidunt</a:t>
            </a:r>
            <a:r>
              <a:rPr lang="en-US" sz="2600" dirty="0">
                <a:latin typeface="Rockwell Condensed" panose="02060603050405020104" pitchFamily="18" charset="0"/>
              </a:rPr>
              <a:t>. </a:t>
            </a:r>
          </a:p>
        </p:txBody>
      </p:sp>
      <p:sp>
        <p:nvSpPr>
          <p:cNvPr id="4" name="5-Point Star 3">
            <a:hlinkClick r:id="rId2" action="ppaction://hlinksldjump"/>
          </p:cNvPr>
          <p:cNvSpPr/>
          <p:nvPr/>
        </p:nvSpPr>
        <p:spPr>
          <a:xfrm>
            <a:off x="6534150" y="0"/>
            <a:ext cx="2378519" cy="19907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57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Slide!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80" y="3959224"/>
            <a:ext cx="4611509" cy="25939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456" y="127949"/>
            <a:ext cx="3084070" cy="3855088"/>
          </a:xfrm>
          <a:prstGeom prst="rect">
            <a:avLst/>
          </a:prstGeom>
        </p:spPr>
      </p:pic>
      <p:sp>
        <p:nvSpPr>
          <p:cNvPr id="7" name="5-Point Star 6">
            <a:hlinkClick r:id="rId4" action="ppaction://hlinksldjump"/>
          </p:cNvPr>
          <p:cNvSpPr/>
          <p:nvPr/>
        </p:nvSpPr>
        <p:spPr>
          <a:xfrm>
            <a:off x="5095875" y="4438649"/>
            <a:ext cx="2505075" cy="211454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90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Slide </a:t>
            </a:r>
            <a:endParaRPr lang="en-US" dirty="0"/>
          </a:p>
        </p:txBody>
      </p:sp>
      <p:pic>
        <p:nvPicPr>
          <p:cNvPr id="4" name="Horse Neigh-SoundBible.com-11263697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9749" y="1644134"/>
            <a:ext cx="2352675" cy="2352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0274" y="3857922"/>
            <a:ext cx="2076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Horse Neighing </a:t>
            </a:r>
            <a:endParaRPr lang="en-US" dirty="0"/>
          </a:p>
        </p:txBody>
      </p:sp>
      <p:sp>
        <p:nvSpPr>
          <p:cNvPr id="6" name="5-Point Star 5">
            <a:hlinkClick r:id="rId5" action="ppaction://hlinksldjump"/>
          </p:cNvPr>
          <p:cNvSpPr/>
          <p:nvPr/>
        </p:nvSpPr>
        <p:spPr>
          <a:xfrm>
            <a:off x="904875" y="4457700"/>
            <a:ext cx="2057400" cy="20764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161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>
        <p:circle/>
      </p:transition>
    </mc:Choice>
    <mc:Fallback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llo-SoundBible.com-18124883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9100" y="1390649"/>
            <a:ext cx="1362075" cy="1362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75" y="1264862"/>
            <a:ext cx="3695700" cy="2153400"/>
          </a:xfrm>
          <a:prstGeom prst="rect">
            <a:avLst/>
          </a:prstGeom>
        </p:spPr>
      </p:pic>
      <p:sp>
        <p:nvSpPr>
          <p:cNvPr id="6" name="Diamond 5">
            <a:hlinkClick r:id="rId6" action="ppaction://hlinksldjump"/>
          </p:cNvPr>
          <p:cNvSpPr/>
          <p:nvPr/>
        </p:nvSpPr>
        <p:spPr>
          <a:xfrm>
            <a:off x="419100" y="4781550"/>
            <a:ext cx="1876425" cy="180022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Slide 6 Here </a:t>
            </a:r>
            <a:endParaRPr lang="en-US" dirty="0"/>
          </a:p>
        </p:txBody>
      </p:sp>
      <p:sp>
        <p:nvSpPr>
          <p:cNvPr id="7" name="Diamond 6">
            <a:hlinkClick r:id="rId7" action="ppaction://hlinksldjump"/>
          </p:cNvPr>
          <p:cNvSpPr/>
          <p:nvPr/>
        </p:nvSpPr>
        <p:spPr>
          <a:xfrm>
            <a:off x="2667000" y="4748212"/>
            <a:ext cx="1885950" cy="18669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7 Here </a:t>
            </a:r>
            <a:endParaRPr lang="en-US" dirty="0"/>
          </a:p>
        </p:txBody>
      </p:sp>
      <p:sp>
        <p:nvSpPr>
          <p:cNvPr id="8" name="Diamond 7">
            <a:hlinkClick r:id="rId8" action="ppaction://hlinksldjump"/>
          </p:cNvPr>
          <p:cNvSpPr/>
          <p:nvPr/>
        </p:nvSpPr>
        <p:spPr>
          <a:xfrm>
            <a:off x="5133975" y="4748212"/>
            <a:ext cx="1823337" cy="183356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8 Here</a:t>
            </a:r>
            <a:endParaRPr lang="en-US" dirty="0"/>
          </a:p>
        </p:txBody>
      </p:sp>
      <p:sp>
        <p:nvSpPr>
          <p:cNvPr id="10" name="Left Arrow 9">
            <a:hlinkClick r:id="rId9" action="ppaction://hlinksldjump"/>
          </p:cNvPr>
          <p:cNvSpPr/>
          <p:nvPr/>
        </p:nvSpPr>
        <p:spPr>
          <a:xfrm>
            <a:off x="6762749" y="0"/>
            <a:ext cx="2257425" cy="1524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to Slide 1 Here 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Slide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0099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>
        <p15:prstTrans prst="fractur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4" y="87315"/>
            <a:ext cx="6347713" cy="1320800"/>
          </a:xfrm>
        </p:spPr>
        <p:txBody>
          <a:bodyPr/>
          <a:lstStyle/>
          <a:p>
            <a:r>
              <a:rPr lang="en-US" dirty="0" smtClean="0"/>
              <a:t>Animation Slide (Which car is better?)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35" y="1060450"/>
            <a:ext cx="4018877" cy="26812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0" y="1270001"/>
            <a:ext cx="3464290" cy="1949450"/>
          </a:xfrm>
          <a:prstGeom prst="rect">
            <a:avLst/>
          </a:prstGeom>
        </p:spPr>
      </p:pic>
      <p:sp>
        <p:nvSpPr>
          <p:cNvPr id="6" name="Diamond 5">
            <a:hlinkClick r:id="rId4" action="ppaction://hlinksldjump"/>
          </p:cNvPr>
          <p:cNvSpPr/>
          <p:nvPr/>
        </p:nvSpPr>
        <p:spPr>
          <a:xfrm>
            <a:off x="542924" y="5124450"/>
            <a:ext cx="1990725" cy="15621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00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>
        <p15:prstTrans prst="origami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532 0.20856 C -0.34532 0.35324 -0.2698 0.4706 -0.17778 0.4706 C -0.06927 0.4706 -0.03004 0.34005 -0.01372 0.26111 L 0.00329 0.15602 C 0.02031 0.07708 0.06198 -0.05324 0.18437 -0.05324 C 0.26284 -0.05324 0.35208 0.06389 0.35208 0.20856 C 0.35208 0.35324 0.26284 0.4706 0.18437 0.4706 C 0.06198 0.4706 0.02031 0.34005 0.00329 0.26111 L -0.01372 0.15602 C -0.03004 0.07708 -0.06927 -0.05324 -0.17778 -0.05324 C -0.2698 -0.05324 -0.34532 0.06389 -0.34532 0.20856 Z " pathEditMode="relative" rAng="0" ptsTypes="AAAAAAAAA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1 0.23126 L -0.0158 0.22293 C -0.01719 0.22756 -0.01875 0.23195 -0.01996 0.23681 C -0.02083 0.23959 -0.0217 0.24654 -0.02205 0.24931 C -0.02413 0.26158 -0.02205 0.24862 -0.02413 0.25904 C -0.025 0.26251 -0.02535 0.26644 -0.02621 0.27015 C -0.02656 0.27154 -0.02708 0.27269 -0.02725 0.27431 C -0.02812 0.27779 -0.0283 0.28056 -0.02934 0.28404 C -0.03003 0.28589 -0.03073 0.28774 -0.03142 0.28959 C -0.03177 0.29283 -0.03229 0.29584 -0.03246 0.29931 C -0.03333 0.30649 -0.03385 0.31413 -0.03455 0.32154 C -0.03489 0.32431 -0.03524 0.32709 -0.03559 0.32987 C -0.03594 0.33774 -0.03663 0.34538 -0.03663 0.35348 C -0.03663 0.3632 -0.03628 0.39908 -0.03455 0.41598 C -0.0342 0.42131 -0.03281 0.42316 -0.03142 0.42848 C -0.03107 0.4301 -0.03073 0.43195 -0.03038 0.43404 C -0.03003 0.43658 -0.03003 0.43959 -0.02934 0.44237 C -0.02899 0.44376 -0.02795 0.44515 -0.02725 0.44654 C -0.02691 0.44908 -0.02639 0.45464 -0.02517 0.45765 C -0.0243 0.45996 -0.02309 0.46228 -0.02205 0.46459 C -0.01944 0.48218 -0.02309 0.46297 -0.01892 0.4757 C -0.0184 0.47732 -0.01857 0.47941 -0.01788 0.48126 C -0.01753 0.48265 -0.01632 0.48381 -0.0158 0.48543 C -0.01493 0.48797 -0.01441 0.49098 -0.01371 0.49376 C -0.01337 0.49515 -0.01337 0.49654 -0.01267 0.49793 C -0.01128 0.50093 -0.00955 0.50394 -0.0085 0.50765 C -0.00764 0.51112 -0.00816 0.51552 -0.00642 0.51876 C -0.00538 0.52061 -0.00416 0.52223 -0.0033 0.52431 C -0.00243 0.5264 -0.00208 0.52894 -0.00121 0.53126 C 0.00087 0.53751 0.00156 0.53843 0.00504 0.54515 C 0.00573 0.54654 0.00608 0.54839 0.00712 0.54931 L 0.01025 0.55209 C 0.01094 0.55348 0.01129 0.5551 0.01233 0.55626 C 0.01302 0.55695 0.01441 0.55695 0.01545 0.55765 C 0.0165 0.55834 0.01754 0.55927 0.01858 0.56043 C 0.02031 0.56205 0.02743 0.56945 0.029 0.57015 C 0.03663 0.57269 0.02969 0.56992 0.03733 0.57431 C 0.0382 0.57478 0.03941 0.57501 0.04045 0.5757 C 0.04948 0.58172 0.04132 0.57871 0.05191 0.58126 C 0.05504 0.58357 0.0625 0.58982 0.06545 0.59098 C 0.07118 0.59283 0.06806 0.59191 0.07483 0.59376 C 0.08073 0.60163 0.07448 0.59492 0.08316 0.59931 C 0.0842 0.59978 0.08507 0.6014 0.08629 0.60209 C 0.08872 0.60348 0.09722 0.60649 0.09983 0.60765 C 0.11823 0.60718 0.13663 0.60788 0.15504 0.60626 C 0.15764 0.6058 0.1599 0.60348 0.16233 0.60209 C 0.16719 0.59885 0.16597 0.59885 0.1717 0.59654 C 0.17292 0.59584 0.17448 0.59561 0.17587 0.59515 C 0.17813 0.59191 0.17917 0.59006 0.18212 0.5882 C 0.18299 0.58751 0.1842 0.58728 0.18525 0.58681 C 0.18872 0.58427 0.19393 0.57709 0.19566 0.57431 C 0.1967 0.57246 0.19775 0.57061 0.19879 0.56876 C 0.19948 0.56737 0.2 0.56575 0.20087 0.56459 C 0.20174 0.56297 0.20313 0.56181 0.204 0.56043 C 0.20486 0.55857 0.20504 0.55649 0.20608 0.55487 C 0.21129 0.54492 0.20729 0.55742 0.21233 0.54376 C 0.21424 0.5382 0.21597 0.53265 0.21754 0.52709 C 0.21823 0.52431 0.21858 0.52131 0.21962 0.51876 C 0.21997 0.51714 0.22118 0.51598 0.2217 0.51459 C 0.22327 0.50904 0.22448 0.50348 0.22587 0.49793 C 0.22674 0.49376 0.22743 0.48797 0.22795 0.48404 C 0.2283 0.47987 0.22865 0.4757 0.229 0.47154 C 0.23038 0.44607 0.22813 0.45649 0.23108 0.44515 C 0.23143 0.44144 0.23195 0.43774 0.23212 0.43404 C 0.23299 0.34006 0.23281 0.24584 0.2342 0.15209 C 0.2342 0.14908 0.23542 0.14631 0.23629 0.14376 C 0.23837 0.13681 0.23854 0.13473 0.2415 0.12987 C 0.2441 0.12501 0.24688 0.12038 0.24983 0.11598 C 0.25139 0.11297 0.25261 0.1095 0.25504 0.10765 C 0.25677 0.10626 0.25851 0.10487 0.26025 0.10348 C 0.26094 0.10279 0.26597 0.09723 0.26754 0.09654 C 0.27066 0.09445 0.27448 0.0933 0.27795 0.09237 C 0.28143 0.09283 0.2849 0.09214 0.28837 0.09376 C 0.30035 0.09885 0.30434 0.10695 0.31545 0.11598 C 0.31893 0.11876 0.32257 0.12084 0.32587 0.12431 C 0.32969 0.12825 0.33281 0.13334 0.33629 0.1382 C 0.33993 0.14353 0.35052 0.15857 0.354 0.16598 C 0.35573 0.16968 0.3566 0.17431 0.35816 0.17848 C 0.36007 0.18404 0.3625 0.18936 0.36441 0.19515 C 0.36736 0.20464 0.3691 0.21482 0.37275 0.22431 C 0.37587 0.23288 0.379 0.23982 0.38108 0.24931 C 0.38229 0.2551 0.38299 0.26135 0.3842 0.26737 C 0.39132 0.30441 0.38281 0.25302 0.39045 0.3007 C 0.39445 0.3558 0.39219 0.32015 0.39045 0.44237 C 0.39028 0.4514 0.38889 0.45325 0.38629 0.46181 C 0.38594 0.46737 0.38577 0.47293 0.38525 0.47848 C 0.38507 0.47987 0.38438 0.48103 0.3842 0.48265 C 0.38368 0.48519 0.38351 0.4882 0.38316 0.49098 C 0.38386 0.50672 0.38386 0.52246 0.38525 0.5382 C 0.38525 0.53982 0.38663 0.54075 0.38733 0.54237 C 0.38768 0.54353 0.38785 0.54515 0.38837 0.54654 C 0.38889 0.54793 0.39306 0.55556 0.39358 0.55626 C 0.39514 0.55834 0.39688 0.55996 0.39879 0.56181 C 0.40469 0.56714 0.41111 0.57038 0.41858 0.57154 L 0.429 0.57293 C 0.44184 0.57246 0.45469 0.57246 0.46754 0.57154 C 0.46962 0.57131 0.47934 0.56737 0.48212 0.56598 C 0.48525 0.56413 0.49566 0.55626 0.49775 0.55487 C 0.50261 0.5507 0.51233 0.54237 0.51233 0.54237 C 0.51302 0.54098 0.51354 0.53936 0.51441 0.5382 C 0.51823 0.53242 0.52136 0.53033 0.52379 0.52431 C 0.52709 0.51575 0.53281 0.50093 0.53525 0.49098 C 0.53715 0.48218 0.53872 0.47339 0.54045 0.46459 C 0.5408 0.46274 0.5408 0.46066 0.5415 0.45904 C 0.54775 0.43982 0.54462 0.45093 0.54983 0.4257 C 0.55018 0.41783 0.54983 0.40973 0.55087 0.40209 C 0.55191 0.39399 0.55469 0.38635 0.55608 0.37848 L 0.56025 0.35348 C 0.5599 0.31552 0.56007 0.27732 0.5592 0.23959 C 0.55903 0.23566 0.55747 0.23218 0.55712 0.22848 C 0.55643 0.22431 0.55643 0.21992 0.55608 0.21598 C 0.55573 0.21297 0.55521 0.21043 0.55504 0.20765 C 0.55452 0.20348 0.55469 0.19908 0.554 0.19515 C 0.55295 0.19075 0.55122 0.18681 0.54983 0.18265 C 0.5474 0.1632 0.5507 0.18612 0.54566 0.16459 C 0.54427 0.15904 0.5434 0.15348 0.54254 0.14793 C 0.54167 0.1433 0.54219 0.13797 0.54045 0.13404 L 0.53733 0.12709 C 0.53698 0.12246 0.53681 0.1176 0.53629 0.1132 C 0.53351 0.09492 0.5342 0.11714 0.5342 0.09931 L 0.5342 0.09931 L 0.5342 0.09931 L 0.5342 0.09931 " pathEditMode="relative" ptsTypes="AAAAAAAAAAAAAAAAAAAAAAAAAAAAAAAAAAAAAAAAAAAAAAAAAAAAAAAAAAAAAAAAAAAAAAAAA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Slide </a:t>
            </a:r>
            <a:endParaRPr lang="en-US" dirty="0"/>
          </a:p>
        </p:txBody>
      </p:sp>
      <p:pic>
        <p:nvPicPr>
          <p:cNvPr id="4" name="cggHI0Dh1sU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97455" y="1930400"/>
            <a:ext cx="4572000" cy="2571750"/>
          </a:xfrm>
          <a:prstGeom prst="rect">
            <a:avLst/>
          </a:prstGeom>
        </p:spPr>
      </p:pic>
      <p:sp>
        <p:nvSpPr>
          <p:cNvPr id="5" name="Diamond 4">
            <a:hlinkClick r:id="rId4" action="ppaction://hlinksldjump"/>
          </p:cNvPr>
          <p:cNvSpPr/>
          <p:nvPr/>
        </p:nvSpPr>
        <p:spPr>
          <a:xfrm>
            <a:off x="828675" y="4838700"/>
            <a:ext cx="1783205" cy="161925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58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 Slide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299" y="1270000"/>
            <a:ext cx="6347714" cy="4968875"/>
          </a:xfrm>
        </p:spPr>
        <p:txBody>
          <a:bodyPr/>
          <a:lstStyle/>
          <a:p>
            <a:r>
              <a:rPr lang="en-US" dirty="0"/>
              <a:t>Image Source: </a:t>
            </a:r>
            <a:r>
              <a:rPr lang="en-US" dirty="0">
                <a:hlinkClick r:id="rId2"/>
              </a:rPr>
              <a:t>http://anoncraft.com/wallpaper/goku-black-super-saiyan-rose-dragon-ball-super-595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/>
              <a:t>Image Source: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s-media-cache-ak0.pinimg.com/originals/a7/5b/2b/a75b2b3991780827873d09ca78955944.png</a:t>
            </a:r>
            <a:endParaRPr lang="en-US" dirty="0" smtClean="0"/>
          </a:p>
          <a:p>
            <a:r>
              <a:rPr lang="en-US" dirty="0"/>
              <a:t>Image Source: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hd-wall-papers.com/images/wallpapers/cars/cars-1.jpg</a:t>
            </a:r>
            <a:endParaRPr lang="en-US" dirty="0" smtClean="0"/>
          </a:p>
          <a:p>
            <a:r>
              <a:rPr lang="en-US" dirty="0"/>
              <a:t>Image Source: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i2.cdn.cnn.com/cnnnext/dam/assets/160125090613-acura-nsx-super-169.jpg</a:t>
            </a:r>
            <a:endParaRPr lang="en-US" dirty="0" smtClean="0"/>
          </a:p>
          <a:p>
            <a:r>
              <a:rPr lang="en-US" dirty="0"/>
              <a:t>Audio Source: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soundbible.com/678-Hello.html</a:t>
            </a:r>
            <a:endParaRPr lang="en-US" dirty="0" smtClean="0"/>
          </a:p>
          <a:p>
            <a:r>
              <a:rPr lang="en-US" dirty="0"/>
              <a:t>Audio Source: http://soundbible.com/429-Horse-Neigh.html</a:t>
            </a:r>
          </a:p>
        </p:txBody>
      </p:sp>
      <p:sp>
        <p:nvSpPr>
          <p:cNvPr id="4" name="Diamond 3">
            <a:hlinkClick r:id="rId7" action="ppaction://hlinksldjump"/>
          </p:cNvPr>
          <p:cNvSpPr/>
          <p:nvPr/>
        </p:nvSpPr>
        <p:spPr>
          <a:xfrm>
            <a:off x="2409825" y="5257800"/>
            <a:ext cx="1619250" cy="14478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 Back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54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</TotalTime>
  <Words>419</Words>
  <Application>Microsoft Office PowerPoint</Application>
  <PresentationFormat>On-screen Show (4:3)</PresentationFormat>
  <Paragraphs>36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Cooper Std Black</vt:lpstr>
      <vt:lpstr>Rockwell Condensed</vt:lpstr>
      <vt:lpstr>Trebuchet MS</vt:lpstr>
      <vt:lpstr>Wingdings 3</vt:lpstr>
      <vt:lpstr>Facet</vt:lpstr>
      <vt:lpstr>Slide 1 </vt:lpstr>
      <vt:lpstr>Text Slide!</vt:lpstr>
      <vt:lpstr>Image Slide!</vt:lpstr>
      <vt:lpstr>Audio Slide </vt:lpstr>
      <vt:lpstr>Welcome to Slide 5</vt:lpstr>
      <vt:lpstr>Animation Slide (Which car is better?)</vt:lpstr>
      <vt:lpstr>Video Slide </vt:lpstr>
      <vt:lpstr>Citation Slide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Rivas Panameno, Jeovani</dc:creator>
  <cp:lastModifiedBy>Rivas Panameno, Jeovani</cp:lastModifiedBy>
  <cp:revision>7</cp:revision>
  <dcterms:created xsi:type="dcterms:W3CDTF">2017-03-02T14:23:32Z</dcterms:created>
  <dcterms:modified xsi:type="dcterms:W3CDTF">2017-03-02T15:28:42Z</dcterms:modified>
</cp:coreProperties>
</file>