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422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317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984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276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65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262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013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923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087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9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1CE58-AF36-437B-A479-6C7E3520E771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D5574-F04B-4858-94E2-7F655F36AF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4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image" Target="../media/image1.jpeg"/><Relationship Id="rId7" Type="http://schemas.openxmlformats.org/officeDocument/2006/relationships/slide" Target="slide3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slide" Target="slide2.xml"/><Relationship Id="rId4" Type="http://schemas.openxmlformats.org/officeDocument/2006/relationships/image" Target="../media/image2.jpeg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slide" Target="slide6.xml"/><Relationship Id="rId7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714500" y="-622300"/>
            <a:ext cx="9144000" cy="2387600"/>
          </a:xfrm>
        </p:spPr>
        <p:txBody>
          <a:bodyPr/>
          <a:lstStyle/>
          <a:p>
            <a:r>
              <a:rPr lang="en-US" dirty="0" smtClean="0"/>
              <a:t>Starting Point.</a:t>
            </a:r>
            <a:endParaRPr lang="en-US" dirty="0"/>
          </a:p>
        </p:txBody>
      </p:sp>
      <p:pic>
        <p:nvPicPr>
          <p:cNvPr id="1026" name="Picture 2" descr="https://s-media-cache-ak0.pinimg.com/736x/02/7f/94/027f949f7c5d00f9a09006537529cb9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1400" y="4484126"/>
            <a:ext cx="3390900" cy="2257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83700" y="3883961"/>
            <a:ext cx="241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 this hand it belongs to. Answer is shown by clicking on the image. </a:t>
            </a:r>
            <a:endParaRPr lang="en-US" dirty="0"/>
          </a:p>
        </p:txBody>
      </p:sp>
      <p:pic>
        <p:nvPicPr>
          <p:cNvPr id="1028" name="Picture 4" descr="https://lbpk-production.s3.amazonaws.com/player_creations/534029/dat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1587" y="84336"/>
            <a:ext cx="4695825" cy="2641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.imgur.com/ONVbUbo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99" y="4745945"/>
            <a:ext cx="3101975" cy="185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98500" y="1765300"/>
            <a:ext cx="408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Identify which hand it belongs to.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3400" y="3340100"/>
            <a:ext cx="2603500" cy="124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 this hand it belongs to. Answer is shown by clicking on the image. </a:t>
            </a:r>
            <a:endParaRPr lang="en-US" dirty="0"/>
          </a:p>
        </p:txBody>
      </p:sp>
      <p:pic>
        <p:nvPicPr>
          <p:cNvPr id="1032" name="Picture 8" descr="https://media0.giphy.com/media/3orieVqs8devzctFO8/200_s.gif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4" y="4484125"/>
            <a:ext cx="3336926" cy="2139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470400" y="3387940"/>
            <a:ext cx="2959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 this hand it belongs to. Answer is shown by clicking on the image. </a:t>
            </a:r>
            <a:endParaRPr lang="en-US" dirty="0"/>
          </a:p>
        </p:txBody>
      </p:sp>
      <p:sp>
        <p:nvSpPr>
          <p:cNvPr id="13" name="Right Arrow 12">
            <a:hlinkClick r:id="rId9" action="ppaction://hlinksldjump"/>
          </p:cNvPr>
          <p:cNvSpPr/>
          <p:nvPr/>
        </p:nvSpPr>
        <p:spPr>
          <a:xfrm>
            <a:off x="10033000" y="1460500"/>
            <a:ext cx="2019300" cy="142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Round 2 by Clicking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2755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SpongeBob </a:t>
            </a:r>
            <a:r>
              <a:rPr lang="en-US" dirty="0" err="1" smtClean="0"/>
              <a:t>Squarepants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2050" name="Picture 2" descr="http://www.lyricsmode.com/i/bpictures/47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1409700"/>
            <a:ext cx="36290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8326437" y="5612715"/>
            <a:ext cx="2933700" cy="1054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mtClean="0"/>
              <a:t>Go back to starting point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805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Homer Simpson </a:t>
            </a:r>
            <a:endParaRPr lang="en-US" dirty="0"/>
          </a:p>
        </p:txBody>
      </p:sp>
      <p:pic>
        <p:nvPicPr>
          <p:cNvPr id="3074" name="Picture 2" descr="http://battleroyalewithcheese.com/wp-content/uploads/2015/06/Homer_simpsonwoohooo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3708" y="365125"/>
            <a:ext cx="4581892" cy="366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7797800" y="4216400"/>
            <a:ext cx="3670300" cy="2095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back to Starting Point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9335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Mickey Mouse </a:t>
            </a:r>
            <a:endParaRPr lang="en-US" dirty="0"/>
          </a:p>
        </p:txBody>
      </p:sp>
      <p:pic>
        <p:nvPicPr>
          <p:cNvPr id="4098" name="Picture 2" descr="mickey m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075" y="127000"/>
            <a:ext cx="4286250" cy="389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7546975" y="4375943"/>
            <a:ext cx="3806825" cy="1625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back to Starting Point here.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549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Round </a:t>
            </a:r>
            <a:endParaRPr lang="en-US" dirty="0"/>
          </a:p>
        </p:txBody>
      </p:sp>
      <p:pic>
        <p:nvPicPr>
          <p:cNvPr id="5122" name="Picture 2" descr="http://www.wikihow.com/images/d/df/Sudden-Death-(Super-Smash-Bros.-Brawl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699" y="1"/>
            <a:ext cx="5845175" cy="328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9900" y="1690688"/>
            <a:ext cx="3314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who’s hair it is.</a:t>
            </a:r>
            <a:endParaRPr lang="en-US" dirty="0"/>
          </a:p>
        </p:txBody>
      </p:sp>
      <p:pic>
        <p:nvPicPr>
          <p:cNvPr id="5124" name="Picture 4" descr="http://cdn.tengaged.com/img_d/1/ds.7692.6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275" y="4673600"/>
            <a:ext cx="2184400" cy="218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pixel.nymag.com/imgs/daily/vulture/2015/08/12/dragon-ball-z-quiz/goku-a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8300" y="4406900"/>
            <a:ext cx="4716463" cy="471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cdn.tengaged.com/img_d/3/ds.16040.6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5800" y="4137026"/>
            <a:ext cx="2720974" cy="2720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00" y="3346096"/>
            <a:ext cx="260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who’s hair it belongs to. Answer is shown by clicking on the image.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89337" y="3358530"/>
            <a:ext cx="260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who’s hair it belongs to. Answer is shown by clicking on the image.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001000" y="3380238"/>
            <a:ext cx="2603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Guess who’s hair it belongs to. Answer is shown by clicking on the image.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501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</a:t>
            </a:r>
            <a:r>
              <a:rPr lang="en-US" dirty="0" err="1" smtClean="0"/>
              <a:t>Sora</a:t>
            </a:r>
            <a:r>
              <a:rPr lang="en-US" dirty="0" smtClean="0"/>
              <a:t> from Kingdom Hearts</a:t>
            </a:r>
            <a:endParaRPr lang="en-US" dirty="0"/>
          </a:p>
        </p:txBody>
      </p:sp>
      <p:pic>
        <p:nvPicPr>
          <p:cNvPr id="6146" name="Picture 2" descr="http://images.khinsider.com/KINGDOM%20HEARTS%20III/Renders/Main%20Characters/Sora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9575" y="365125"/>
            <a:ext cx="3014342" cy="4722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724900" y="5461000"/>
            <a:ext cx="31369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back to Final Round page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8630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</a:t>
            </a:r>
            <a:r>
              <a:rPr lang="en-US" dirty="0" err="1" smtClean="0"/>
              <a:t>Goku</a:t>
            </a:r>
            <a:r>
              <a:rPr lang="en-US" dirty="0" smtClean="0"/>
              <a:t> from Dragon Ball Z</a:t>
            </a:r>
            <a:endParaRPr lang="en-US" dirty="0"/>
          </a:p>
        </p:txBody>
      </p:sp>
      <p:pic>
        <p:nvPicPr>
          <p:cNvPr id="7170" name="Picture 2" descr="http://pre08.deviantart.net/12a5/th/pre/i/2016/018/9/3/goku_dbs_full_by_saodvd-d9ohwc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5100" y="520699"/>
            <a:ext cx="2726936" cy="523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902700" y="5880100"/>
            <a:ext cx="2730500" cy="876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back to Final Round page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3231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answer is Naruto </a:t>
            </a:r>
            <a:endParaRPr lang="en-US" dirty="0"/>
          </a:p>
        </p:txBody>
      </p:sp>
      <p:pic>
        <p:nvPicPr>
          <p:cNvPr id="8194" name="Picture 2" descr="http://vignette2.wikia.nocookie.net/vsbattles/images/8/8d/Teen_naruto_rasengan_lineart_colored_by_dennisstelly-d65tj9x.png/revision/latest?cb=2015120514282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5" y="0"/>
            <a:ext cx="4187270" cy="484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hlinkClick r:id="rId3" action="ppaction://hlinksldjump"/>
          </p:cNvPr>
          <p:cNvSpPr/>
          <p:nvPr/>
        </p:nvSpPr>
        <p:spPr>
          <a:xfrm>
            <a:off x="8458200" y="5308600"/>
            <a:ext cx="3149600" cy="1257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 back to Final Round page here.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55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201</Words>
  <Application>Microsoft Office PowerPoint</Application>
  <PresentationFormat>Widescreen</PresentationFormat>
  <Paragraphs>23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Starting Point.</vt:lpstr>
      <vt:lpstr>The answer is SpongeBob Squarepants. </vt:lpstr>
      <vt:lpstr>The answer is Homer Simpson </vt:lpstr>
      <vt:lpstr>The answer is Mickey Mouse </vt:lpstr>
      <vt:lpstr>Final Round </vt:lpstr>
      <vt:lpstr>The answer is Sora from Kingdom Hearts</vt:lpstr>
      <vt:lpstr>The answer is Goku from Dragon Ball Z</vt:lpstr>
      <vt:lpstr>The answer is Naruto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Rivas Panameno, Jeovani</dc:creator>
  <cp:lastModifiedBy>Rivas Panameno, Jeovani</cp:lastModifiedBy>
  <cp:revision>5</cp:revision>
  <dcterms:created xsi:type="dcterms:W3CDTF">2017-01-19T14:15:06Z</dcterms:created>
  <dcterms:modified xsi:type="dcterms:W3CDTF">2017-01-19T15:03:42Z</dcterms:modified>
</cp:coreProperties>
</file>