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6"/>
  </p:sldMasterIdLst>
  <p:sldIdLst>
    <p:sldId id="256" r:id="rId27"/>
    <p:sldId id="257" r:id="rId28"/>
    <p:sldId id="258" r:id="rId29"/>
    <p:sldId id="259" r:id="rId30"/>
    <p:sldId id="260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4" d="100"/>
          <a:sy n="54" d="100"/>
        </p:scale>
        <p:origin x="78" y="12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slideMaster" Target="slideMasters/slideMaster1.xml"/><Relationship Id="rId3" Type="http://schemas.openxmlformats.org/officeDocument/2006/relationships/customXml" Target="../customXml/item3.xml"/><Relationship Id="rId21" Type="http://schemas.openxmlformats.org/officeDocument/2006/relationships/customXml" Target="../customXml/item21.xml"/><Relationship Id="rId34" Type="http://schemas.openxmlformats.org/officeDocument/2006/relationships/theme" Target="theme/theme1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customXml" Target="../customXml/item20.xml"/><Relationship Id="rId29" Type="http://schemas.openxmlformats.org/officeDocument/2006/relationships/slide" Target="slides/slide3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slide" Target="slides/slide2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tableStyles" Target="tableStyles.xml"/><Relationship Id="rId8" Type="http://schemas.openxmlformats.org/officeDocument/2006/relationships/customXml" Target="../customXml/item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8B67-6169-4F58-A5DD-92340C42AEF8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831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8B67-6169-4F58-A5DD-92340C42AEF8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181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8B67-6169-4F58-A5DD-92340C42AEF8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979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8B67-6169-4F58-A5DD-92340C42AEF8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126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8B67-6169-4F58-A5DD-92340C42AEF8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28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8B67-6169-4F58-A5DD-92340C42AEF8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893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8B67-6169-4F58-A5DD-92340C42AEF8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0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8B67-6169-4F58-A5DD-92340C42AEF8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656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8B67-6169-4F58-A5DD-92340C42AEF8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704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8B67-6169-4F58-A5DD-92340C42AEF8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50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A8B67-6169-4F58-A5DD-92340C42AEF8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378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A8B67-6169-4F58-A5DD-92340C42AEF8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02103-AC40-4C83-986B-ABFD524C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391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../customXml/item8.xml"/><Relationship Id="rId2" Type="http://schemas.openxmlformats.org/officeDocument/2006/relationships/customXml" Target="../../customXml/item15.xml"/><Relationship Id="rId1" Type="http://schemas.openxmlformats.org/officeDocument/2006/relationships/customXml" Target="../../customXml/item11.xml"/><Relationship Id="rId5" Type="http://schemas.openxmlformats.org/officeDocument/2006/relationships/slideLayout" Target="../slideLayouts/slideLayout1.xml"/><Relationship Id="rId4" Type="http://schemas.openxmlformats.org/officeDocument/2006/relationships/customXml" Target="../../customXml/item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customXml" Target="../../customXml/item6.xml"/><Relationship Id="rId7" Type="http://schemas.openxmlformats.org/officeDocument/2006/relationships/slideLayout" Target="../slideLayouts/slideLayout2.xml"/><Relationship Id="rId2" Type="http://schemas.openxmlformats.org/officeDocument/2006/relationships/customXml" Target="../../customXml/item9.xml"/><Relationship Id="rId1" Type="http://schemas.openxmlformats.org/officeDocument/2006/relationships/customXml" Target="../../customXml/item1.xml"/><Relationship Id="rId6" Type="http://schemas.openxmlformats.org/officeDocument/2006/relationships/customXml" Target="../../customXml/item13.xml"/><Relationship Id="rId5" Type="http://schemas.openxmlformats.org/officeDocument/2006/relationships/customXml" Target="../../customXml/item4.xml"/><Relationship Id="rId4" Type="http://schemas.openxmlformats.org/officeDocument/2006/relationships/customXml" Target="../../customXml/item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../customXml/item10.xml"/><Relationship Id="rId7" Type="http://schemas.openxmlformats.org/officeDocument/2006/relationships/image" Target="../media/image1.png"/><Relationship Id="rId2" Type="http://schemas.openxmlformats.org/officeDocument/2006/relationships/customXml" Target="../../customXml/item3.xml"/><Relationship Id="rId1" Type="http://schemas.openxmlformats.org/officeDocument/2006/relationships/customXml" Target="../../customXml/item5.xml"/><Relationship Id="rId6" Type="http://schemas.openxmlformats.org/officeDocument/2006/relationships/slideLayout" Target="../slideLayouts/slideLayout2.xml"/><Relationship Id="rId5" Type="http://schemas.openxmlformats.org/officeDocument/2006/relationships/customXml" Target="../../customXml/item17.xml"/><Relationship Id="rId4" Type="http://schemas.openxmlformats.org/officeDocument/2006/relationships/customXml" Target="../../customXml/item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../customXml/item12.xml"/><Relationship Id="rId2" Type="http://schemas.openxmlformats.org/officeDocument/2006/relationships/customXml" Target="../../customXml/item16.xml"/><Relationship Id="rId1" Type="http://schemas.openxmlformats.org/officeDocument/2006/relationships/customXml" Target="../../customXml/item18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2.xml"/><Relationship Id="rId4" Type="http://schemas.openxmlformats.org/officeDocument/2006/relationships/customXml" Target="../../customXml/item2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customXml" Target="../../customXml/item21.xml"/><Relationship Id="rId7" Type="http://schemas.openxmlformats.org/officeDocument/2006/relationships/slideLayout" Target="../slideLayouts/slideLayout2.xml"/><Relationship Id="rId2" Type="http://schemas.openxmlformats.org/officeDocument/2006/relationships/customXml" Target="../../customXml/item20.xml"/><Relationship Id="rId1" Type="http://schemas.openxmlformats.org/officeDocument/2006/relationships/customXml" Target="../../customXml/item19.xml"/><Relationship Id="rId6" Type="http://schemas.openxmlformats.org/officeDocument/2006/relationships/customXml" Target="../../customXml/item24.xml"/><Relationship Id="rId5" Type="http://schemas.openxmlformats.org/officeDocument/2006/relationships/customXml" Target="../../customXml/item23.xml"/><Relationship Id="rId4" Type="http://schemas.openxmlformats.org/officeDocument/2006/relationships/customXml" Target="../../customXml/item22.xm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"/>
          <p:cNvSpPr/>
          <p:nvPr>
            <p:custDataLst>
              <p:custData r:id="rId1"/>
            </p:custDataLst>
          </p:nvPr>
        </p:nvSpPr>
        <p:spPr>
          <a:xfrm>
            <a:off x="2043502" y="280146"/>
            <a:ext cx="6974992" cy="1315571"/>
          </a:xfrm>
          <a:prstGeom prst="rect">
            <a:avLst/>
          </a:prstGeom>
          <a:solidFill>
            <a:sysClr val="window" lastClr="FFFFFF"/>
          </a:solidFill>
          <a:ln w="3175">
            <a:solidFill>
              <a:srgbClr val="000000">
                <a:lumMod val="50000"/>
                <a:lumOff val="50000"/>
              </a:srgbClr>
            </a:solidFill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rgbClr val="000000"/>
          </a:fontRef>
        </p:style>
        <p:txBody>
          <a:bodyPr wrap="none" lIns="45720" tIns="18288" rIns="45720" bIns="18288" rtlCol="0" anchor="ctr">
            <a:no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Intro </a:t>
            </a:r>
            <a:r>
              <a:rPr lang="en-US" sz="1200" dirty="0" err="1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Herer</a:t>
            </a:r>
            <a:endParaRPr lang="en-US" sz="1200" dirty="0">
              <a:solidFill>
                <a:srgbClr val="000000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7" name="Content"/>
          <p:cNvSpPr/>
          <p:nvPr>
            <p:custDataLst>
              <p:custData r:id="rId2"/>
            </p:custDataLst>
          </p:nvPr>
        </p:nvSpPr>
        <p:spPr>
          <a:xfrm>
            <a:off x="182281" y="2016311"/>
            <a:ext cx="5268259" cy="4294841"/>
          </a:xfrm>
          <a:prstGeom prst="rect">
            <a:avLst/>
          </a:prstGeom>
          <a:solidFill>
            <a:sysClr val="window" lastClr="FFFFFF"/>
          </a:solidFill>
          <a:ln w="3175">
            <a:solidFill>
              <a:srgbClr val="000000">
                <a:lumMod val="50000"/>
                <a:lumOff val="50000"/>
              </a:srgbClr>
            </a:solidFill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rgbClr val="000000"/>
          </a:fontRef>
        </p:style>
        <p:txBody>
          <a:bodyPr lIns="45720" tIns="27432" rIns="0" bIns="0" rtlCol="0" anchor="t" anchorCtr="0"/>
          <a:lstStyle/>
          <a:p>
            <a:r>
              <a:rPr lang="en-US" sz="1200" dirty="0">
                <a:latin typeface="Segoe UI" pitchFamily="34" charset="0"/>
                <a:cs typeface="Segoe UI" pitchFamily="34" charset="0"/>
              </a:rPr>
              <a:t> Lorem ipsum dolor sit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amet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consectetur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adipiscing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elit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Duis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fringilla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lorem,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vel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finibus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nunc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Vestibulum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dapibus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neque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leo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pulvinar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ullamcorper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arcu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ultrices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eget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Integer ac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eros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dui.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Nullam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porta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sapien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condimentum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iaculis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Aliquam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velit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purus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Nullam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scelerisque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justo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libero, vitae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varius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tortor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varius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ac.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Praesent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gravida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erat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non lorem porta semper.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Praesent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vehicula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velit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eu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lorem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commodo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volutpat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Integer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tincidunt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efficitur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volutpat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Maecenas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sagittis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tellus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ac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feugiat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tincidunt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sem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dolor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feugiat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est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egestas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consequat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odio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quam sit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amet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tortor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Etiam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lacinia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nunc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elementum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hendrerit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leo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id,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lobortis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tortor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Phasellus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placerat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metus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eu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turpis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dictum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luctus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endParaRPr lang="en-US" sz="1200" dirty="0" smtClean="0">
              <a:solidFill>
                <a:srgbClr val="000000"/>
              </a:solidFill>
              <a:latin typeface="Segoe UI" pitchFamily="34" charset="0"/>
              <a:cs typeface="Segoe UI" pitchFamily="34" charset="0"/>
            </a:endParaRPr>
          </a:p>
        </p:txBody>
      </p:sp>
      <p:grpSp>
        <p:nvGrpSpPr>
          <p:cNvPr id="8" name="Image"/>
          <p:cNvGrpSpPr/>
          <p:nvPr>
            <p:custDataLst>
              <p:custData r:id="rId3"/>
            </p:custDataLst>
          </p:nvPr>
        </p:nvGrpSpPr>
        <p:grpSpPr>
          <a:xfrm>
            <a:off x="5576046" y="2016310"/>
            <a:ext cx="3478305" cy="4294841"/>
            <a:chOff x="4037608" y="2896991"/>
            <a:chExt cx="1059255" cy="1059255"/>
          </a:xfrm>
        </p:grpSpPr>
        <p:sp>
          <p:nvSpPr>
            <p:cNvPr id="9" name="Rectangle 8"/>
            <p:cNvSpPr/>
            <p:nvPr/>
          </p:nvSpPr>
          <p:spPr>
            <a:xfrm>
              <a:off x="4037608" y="2896991"/>
              <a:ext cx="1059255" cy="1059255"/>
            </a:xfrm>
            <a:prstGeom prst="rect">
              <a:avLst/>
            </a:prstGeom>
            <a:solidFill>
              <a:sysClr val="window" lastClr="FFFFFF"/>
            </a:solidFill>
            <a:ln w="317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</p:grpSp>
      <p:grpSp>
        <p:nvGrpSpPr>
          <p:cNvPr id="12" name="Image"/>
          <p:cNvGrpSpPr/>
          <p:nvPr>
            <p:custDataLst>
              <p:custData r:id="rId4"/>
            </p:custDataLst>
          </p:nvPr>
        </p:nvGrpSpPr>
        <p:grpSpPr>
          <a:xfrm>
            <a:off x="9179858" y="2016310"/>
            <a:ext cx="2761129" cy="4294841"/>
            <a:chOff x="4037608" y="2896991"/>
            <a:chExt cx="1059255" cy="1059255"/>
          </a:xfrm>
        </p:grpSpPr>
        <p:sp>
          <p:nvSpPr>
            <p:cNvPr id="13" name="Rectangle 12"/>
            <p:cNvSpPr/>
            <p:nvPr/>
          </p:nvSpPr>
          <p:spPr>
            <a:xfrm>
              <a:off x="4037608" y="2896991"/>
              <a:ext cx="1059255" cy="1059255"/>
            </a:xfrm>
            <a:prstGeom prst="rect">
              <a:avLst/>
            </a:prstGeom>
            <a:solidFill>
              <a:sysClr val="window" lastClr="FFFFFF"/>
            </a:solidFill>
            <a:ln w="317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</p:grpSp>
    </p:spTree>
    <p:extLst>
      <p:ext uri="{BB962C8B-B14F-4D97-AF65-F5344CB8AC3E}">
        <p14:creationId xmlns:p14="http://schemas.microsoft.com/office/powerpoint/2010/main" val="301049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ContextMenu"/>
          <p:cNvGrpSpPr/>
          <p:nvPr>
            <p:custDataLst>
              <p:custData r:id="rId1"/>
            </p:custDataLst>
          </p:nvPr>
        </p:nvGrpSpPr>
        <p:grpSpPr>
          <a:xfrm>
            <a:off x="443565" y="2645701"/>
            <a:ext cx="4809751" cy="3952327"/>
            <a:chOff x="3951265" y="2689012"/>
            <a:chExt cx="1263650" cy="1659153"/>
          </a:xfrm>
        </p:grpSpPr>
        <p:grpSp>
          <p:nvGrpSpPr>
            <p:cNvPr id="12" name="Group 11"/>
            <p:cNvGrpSpPr/>
            <p:nvPr/>
          </p:nvGrpSpPr>
          <p:grpSpPr>
            <a:xfrm>
              <a:off x="3951265" y="2689012"/>
              <a:ext cx="1263650" cy="1659153"/>
              <a:chOff x="144465" y="3547390"/>
              <a:chExt cx="1263650" cy="1665961"/>
            </a:xfrm>
          </p:grpSpPr>
          <p:sp>
            <p:nvSpPr>
              <p:cNvPr id="14" name="Background"/>
              <p:cNvSpPr>
                <a:spLocks/>
              </p:cNvSpPr>
              <p:nvPr/>
            </p:nvSpPr>
            <p:spPr>
              <a:xfrm>
                <a:off x="144465" y="3547550"/>
                <a:ext cx="1263650" cy="1665801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3175" cap="flat" cmpd="sng" algn="ctr">
                <a:solidFill>
                  <a:srgbClr val="FFFFFF">
                    <a:lumMod val="50000"/>
                  </a:srgbClr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endParaRPr>
              </a:p>
            </p:txBody>
          </p:sp>
          <p:cxnSp>
            <p:nvCxnSpPr>
              <p:cNvPr id="15" name="MenuLine"/>
              <p:cNvCxnSpPr>
                <a:cxnSpLocks/>
              </p:cNvCxnSpPr>
              <p:nvPr/>
            </p:nvCxnSpPr>
            <p:spPr>
              <a:xfrm>
                <a:off x="217871" y="3547390"/>
                <a:ext cx="0" cy="1665960"/>
              </a:xfrm>
              <a:prstGeom prst="line">
                <a:avLst/>
              </a:prstGeom>
              <a:ln w="3175">
                <a:solidFill>
                  <a:srgbClr val="FFFFFF">
                    <a:lumMod val="50000"/>
                  </a:srgbClr>
                </a:solidFill>
              </a:ln>
            </p:spPr>
            <p:style>
              <a:lnRef idx="1">
                <a:srgbClr val="FFFFFF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rgbClr val="000000"/>
              </a:fontRef>
            </p:style>
          </p:cxnSp>
        </p:grpSp>
        <p:sp>
          <p:nvSpPr>
            <p:cNvPr id="13" name="Content"/>
            <p:cNvSpPr txBox="1">
              <a:spLocks/>
            </p:cNvSpPr>
            <p:nvPr/>
          </p:nvSpPr>
          <p:spPr>
            <a:xfrm>
              <a:off x="4024587" y="2689170"/>
              <a:ext cx="1190244" cy="16589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54864" rIns="45720" bIns="27432" rtlCol="0">
              <a:noAutofit/>
            </a:bodyPr>
            <a:lstStyle/>
            <a:p>
              <a:r>
                <a:rPr lang="en-US" sz="1200" dirty="0" smtClean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option</a:t>
              </a:r>
            </a:p>
            <a:p>
              <a:r>
                <a:rPr lang="en-US" sz="1200" dirty="0" smtClean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option</a:t>
              </a:r>
            </a:p>
            <a:p>
              <a:r>
                <a:rPr lang="en-US" sz="1200" dirty="0" smtClean="0">
                  <a:latin typeface="Segoe UI" pitchFamily="34" charset="0"/>
                  <a:ea typeface="Segoe UI" pitchFamily="34" charset="0"/>
                  <a:cs typeface="Segoe UI" pitchFamily="34" charset="0"/>
                </a:rPr>
                <a:t>option</a:t>
              </a:r>
            </a:p>
            <a:p>
              <a:endParaRPr lang="en-US" sz="1200" dirty="0"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pic>
        <p:nvPicPr>
          <p:cNvPr id="18" name="Picture 2" descr="C:\Users\t-dantay\Documents\Placeholders\home.png"/>
          <p:cNvPicPr>
            <a:picLocks noChangeAspect="1" noChangeArrowheads="1"/>
          </p:cNvPicPr>
          <p:nvPr>
            <p:custDataLst>
              <p:custData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4164" y="5690741"/>
            <a:ext cx="921684" cy="90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ontent"/>
          <p:cNvSpPr/>
          <p:nvPr>
            <p:custDataLst>
              <p:custData r:id="rId3"/>
            </p:custDataLst>
          </p:nvPr>
        </p:nvSpPr>
        <p:spPr>
          <a:xfrm>
            <a:off x="680996" y="522784"/>
            <a:ext cx="9144000" cy="971080"/>
          </a:xfrm>
          <a:prstGeom prst="rect">
            <a:avLst/>
          </a:prstGeom>
          <a:solidFill>
            <a:srgbClr val="000000">
              <a:alpha val="75000"/>
            </a:srgbClr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Miscellaneous 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20" name="StickyNote"/>
          <p:cNvGrpSpPr/>
          <p:nvPr>
            <p:custDataLst>
              <p:custData r:id="rId4"/>
            </p:custDataLst>
          </p:nvPr>
        </p:nvGrpSpPr>
        <p:grpSpPr>
          <a:xfrm>
            <a:off x="1856027" y="3423431"/>
            <a:ext cx="2263588" cy="2396863"/>
            <a:chOff x="3135648" y="2456330"/>
            <a:chExt cx="2263588" cy="2396863"/>
          </a:xfrm>
        </p:grpSpPr>
        <p:sp>
          <p:nvSpPr>
            <p:cNvPr id="21" name="Content"/>
            <p:cNvSpPr>
              <a:spLocks/>
            </p:cNvSpPr>
            <p:nvPr/>
          </p:nvSpPr>
          <p:spPr>
            <a:xfrm>
              <a:off x="3135648" y="2564052"/>
              <a:ext cx="2263588" cy="2289141"/>
            </a:xfrm>
            <a:prstGeom prst="rect">
              <a:avLst/>
            </a:prstGeom>
            <a:gradFill>
              <a:gsLst>
                <a:gs pos="100000">
                  <a:srgbClr val="FFFF89"/>
                </a:gs>
                <a:gs pos="0">
                  <a:srgbClr val="FFFF99"/>
                </a:gs>
              </a:gsLst>
              <a:lin ang="5400000" scaled="0"/>
            </a:gradFill>
            <a:ln w="3175">
              <a:solidFill>
                <a:srgbClr val="FFFFFF">
                  <a:lumMod val="50000"/>
                </a:srgbClr>
              </a:solidFill>
            </a:ln>
            <a:effectLst/>
          </p:spPr>
          <p:style>
            <a:lnRef idx="2">
              <a:srgbClr val="4F81BD">
                <a:shade val="50000"/>
              </a:srgbClr>
            </a:lnRef>
            <a:fillRef idx="1">
              <a:srgbClr val="4F81BD"/>
            </a:fillRef>
            <a:effectRef idx="0">
              <a:srgbClr val="4F81BD"/>
            </a:effectRef>
            <a:fontRef idx="minor">
              <a:srgbClr val="000000"/>
            </a:fontRef>
          </p:style>
          <p:txBody>
            <a:bodyPr lIns="91440" tIns="137160" rIns="91440" bIns="45720" rtlCol="0" anchor="t" anchorCtr="0">
              <a:normAutofit/>
            </a:bodyPr>
            <a:lstStyle/>
            <a:p>
              <a:r>
                <a:rPr lang="en-US" sz="1200" dirty="0" smtClean="0">
                  <a:solidFill>
                    <a:sysClr val="windowText" lastClr="000000"/>
                  </a:solidFill>
                  <a:latin typeface="Segoe UI" pitchFamily="34" charset="0"/>
                  <a:cs typeface="Segoe UI" pitchFamily="34" charset="0"/>
                </a:rPr>
                <a:t>Main Ideas</a:t>
              </a:r>
              <a:endParaRPr lang="en-US" sz="1200" dirty="0">
                <a:solidFill>
                  <a:sysClr val="windowText" lastClr="000000"/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22" name="Tape"/>
            <p:cNvSpPr>
              <a:spLocks/>
            </p:cNvSpPr>
            <p:nvPr/>
          </p:nvSpPr>
          <p:spPr>
            <a:xfrm rot="401918">
              <a:off x="3844092" y="2456330"/>
              <a:ext cx="563828" cy="215444"/>
            </a:xfrm>
            <a:prstGeom prst="rect">
              <a:avLst/>
            </a:prstGeom>
            <a:solidFill>
              <a:srgbClr val="C00000"/>
            </a:solidFill>
            <a:ln w="317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23" name="Image"/>
          <p:cNvGrpSpPr/>
          <p:nvPr>
            <p:custDataLst>
              <p:custData r:id="rId5"/>
            </p:custDataLst>
          </p:nvPr>
        </p:nvGrpSpPr>
        <p:grpSpPr>
          <a:xfrm>
            <a:off x="5774155" y="2645701"/>
            <a:ext cx="3487711" cy="3952322"/>
            <a:chOff x="4037608" y="2896991"/>
            <a:chExt cx="1059255" cy="1059255"/>
          </a:xfrm>
        </p:grpSpPr>
        <p:sp>
          <p:nvSpPr>
            <p:cNvPr id="24" name="Rectangle 23"/>
            <p:cNvSpPr/>
            <p:nvPr/>
          </p:nvSpPr>
          <p:spPr>
            <a:xfrm>
              <a:off x="4037608" y="2896991"/>
              <a:ext cx="1059255" cy="1059255"/>
            </a:xfrm>
            <a:prstGeom prst="rect">
              <a:avLst/>
            </a:prstGeom>
            <a:solidFill>
              <a:sysClr val="window" lastClr="FFFFFF"/>
            </a:solidFill>
            <a:ln w="317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</p:grpSp>
      <p:grpSp>
        <p:nvGrpSpPr>
          <p:cNvPr id="27" name="Image"/>
          <p:cNvGrpSpPr/>
          <p:nvPr>
            <p:custDataLst>
              <p:custData r:id="rId6"/>
            </p:custDataLst>
          </p:nvPr>
        </p:nvGrpSpPr>
        <p:grpSpPr>
          <a:xfrm>
            <a:off x="10469879" y="522784"/>
            <a:ext cx="1328570" cy="1275063"/>
            <a:chOff x="4037608" y="2896991"/>
            <a:chExt cx="1059255" cy="1059255"/>
          </a:xfrm>
        </p:grpSpPr>
        <p:sp>
          <p:nvSpPr>
            <p:cNvPr id="28" name="Rectangle 27"/>
            <p:cNvSpPr/>
            <p:nvPr/>
          </p:nvSpPr>
          <p:spPr>
            <a:xfrm>
              <a:off x="4037608" y="2896991"/>
              <a:ext cx="1059255" cy="1059255"/>
            </a:xfrm>
            <a:prstGeom prst="rect">
              <a:avLst/>
            </a:prstGeom>
            <a:solidFill>
              <a:sysClr val="window" lastClr="FFFFFF"/>
            </a:solidFill>
            <a:ln w="317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</p:grpSp>
    </p:spTree>
    <p:extLst>
      <p:ext uri="{BB962C8B-B14F-4D97-AF65-F5344CB8AC3E}">
        <p14:creationId xmlns:p14="http://schemas.microsoft.com/office/powerpoint/2010/main" val="3375829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"/>
          <p:cNvSpPr/>
          <p:nvPr>
            <p:custDataLst>
              <p:custData r:id="rId1"/>
            </p:custDataLst>
          </p:nvPr>
        </p:nvSpPr>
        <p:spPr>
          <a:xfrm>
            <a:off x="1326776" y="418449"/>
            <a:ext cx="9144000" cy="971080"/>
          </a:xfrm>
          <a:prstGeom prst="rect">
            <a:avLst/>
          </a:prstGeom>
          <a:solidFill>
            <a:srgbClr val="000000">
              <a:alpha val="75000"/>
            </a:srgbClr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Main Idea </a:t>
            </a:r>
          </a:p>
        </p:txBody>
      </p:sp>
      <p:sp>
        <p:nvSpPr>
          <p:cNvPr id="5" name="Content"/>
          <p:cNvSpPr/>
          <p:nvPr>
            <p:custDataLst>
              <p:custData r:id="rId2"/>
            </p:custDataLst>
          </p:nvPr>
        </p:nvSpPr>
        <p:spPr>
          <a:xfrm>
            <a:off x="442366" y="2028581"/>
            <a:ext cx="8109963" cy="3870195"/>
          </a:xfrm>
          <a:prstGeom prst="rect">
            <a:avLst/>
          </a:prstGeom>
          <a:solidFill>
            <a:sysClr val="window" lastClr="FFFFFF"/>
          </a:solidFill>
          <a:ln w="3175">
            <a:solidFill>
              <a:srgbClr val="000000">
                <a:lumMod val="50000"/>
                <a:lumOff val="50000"/>
              </a:srgbClr>
            </a:solidFill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rgbClr val="000000"/>
          </a:fontRef>
        </p:style>
        <p:txBody>
          <a:bodyPr lIns="45720" tIns="27432" rIns="0" bIns="0" rtlCol="0" anchor="t" anchorCtr="0"/>
          <a:lstStyle/>
          <a:p>
            <a:r>
              <a:rPr lang="en-US" sz="1200">
                <a:latin typeface="Segoe UI" pitchFamily="34" charset="0"/>
                <a:cs typeface="Segoe UI" pitchFamily="34" charset="0"/>
              </a:rPr>
              <a:t> Lorem ipsum dolor sit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amet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consectetur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adipiscing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elit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Duis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fringilla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lorem,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vel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finibus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nunc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Vestibulum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dapibus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neque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leo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pulvinar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ullamcorper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arcu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ultrices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eget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Integer ac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eros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dui.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Nullam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porta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sapien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condimentum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iaculis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Aliquam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velit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purus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Nullam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scelerisque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justo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libero, vitae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varius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tortor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varius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ac.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Praesent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gravida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erat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non lorem porta semper.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Praesent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vehicula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velit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eu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lorem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commodo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volutpat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Integer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tincidunt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efficitur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volutpat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Maecenas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sagittis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tellus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ac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feugiat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tincidunt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sem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dolor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feugiat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est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egestas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consequat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odio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quam sit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amet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tortor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Etiam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lacinia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nunc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elementum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hendrerit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leo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id,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lobortis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tortor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Phasellus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placerat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metus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eu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turpis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dictum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luctus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endParaRPr lang="en-US" sz="1200" dirty="0" smtClean="0">
              <a:solidFill>
                <a:srgbClr val="000000"/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6" name="Picture 2" descr="C:\Users\t-dantay\Documents\Placeholders\home.png"/>
          <p:cNvPicPr>
            <a:picLocks noChangeAspect="1" noChangeArrowheads="1"/>
          </p:cNvPicPr>
          <p:nvPr>
            <p:custDataLst>
              <p:custData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6813" y="319001"/>
            <a:ext cx="1188548" cy="116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Image"/>
          <p:cNvGrpSpPr/>
          <p:nvPr>
            <p:custDataLst>
              <p:custData r:id="rId4"/>
            </p:custDataLst>
          </p:nvPr>
        </p:nvGrpSpPr>
        <p:grpSpPr>
          <a:xfrm rot="975738">
            <a:off x="9708065" y="2212004"/>
            <a:ext cx="1525420" cy="1507771"/>
            <a:chOff x="4037608" y="2896991"/>
            <a:chExt cx="1059255" cy="1059255"/>
          </a:xfrm>
        </p:grpSpPr>
        <p:sp>
          <p:nvSpPr>
            <p:cNvPr id="8" name="Rectangle 7"/>
            <p:cNvSpPr/>
            <p:nvPr/>
          </p:nvSpPr>
          <p:spPr>
            <a:xfrm>
              <a:off x="4037608" y="2896991"/>
              <a:ext cx="1059255" cy="1059255"/>
            </a:xfrm>
            <a:prstGeom prst="rect">
              <a:avLst/>
            </a:prstGeom>
            <a:solidFill>
              <a:sysClr val="window" lastClr="FFFFFF"/>
            </a:solidFill>
            <a:ln w="317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</p:grpSp>
      <p:grpSp>
        <p:nvGrpSpPr>
          <p:cNvPr id="11" name="Image"/>
          <p:cNvGrpSpPr/>
          <p:nvPr>
            <p:custDataLst>
              <p:custData r:id="rId5"/>
            </p:custDataLst>
          </p:nvPr>
        </p:nvGrpSpPr>
        <p:grpSpPr>
          <a:xfrm rot="19323534">
            <a:off x="9569984" y="4361696"/>
            <a:ext cx="1699629" cy="2014219"/>
            <a:chOff x="4037608" y="2896991"/>
            <a:chExt cx="1059255" cy="1059255"/>
          </a:xfrm>
        </p:grpSpPr>
        <p:sp>
          <p:nvSpPr>
            <p:cNvPr id="12" name="Rectangle 11"/>
            <p:cNvSpPr/>
            <p:nvPr/>
          </p:nvSpPr>
          <p:spPr>
            <a:xfrm>
              <a:off x="4037608" y="2896991"/>
              <a:ext cx="1059255" cy="1059255"/>
            </a:xfrm>
            <a:prstGeom prst="rect">
              <a:avLst/>
            </a:prstGeom>
            <a:solidFill>
              <a:sysClr val="window" lastClr="FFFFFF"/>
            </a:solidFill>
            <a:ln w="317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</p:grpSp>
    </p:spTree>
    <p:extLst>
      <p:ext uri="{BB962C8B-B14F-4D97-AF65-F5344CB8AC3E}">
        <p14:creationId xmlns:p14="http://schemas.microsoft.com/office/powerpoint/2010/main" val="2858715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VideoPlayer"/>
          <p:cNvGrpSpPr/>
          <p:nvPr>
            <p:custDataLst>
              <p:custData r:id="rId1"/>
            </p:custDataLst>
          </p:nvPr>
        </p:nvGrpSpPr>
        <p:grpSpPr>
          <a:xfrm>
            <a:off x="125506" y="2257164"/>
            <a:ext cx="5445603" cy="4504726"/>
            <a:chOff x="2594610" y="1419225"/>
            <a:chExt cx="3001329" cy="2105880"/>
          </a:xfrm>
        </p:grpSpPr>
        <p:grpSp>
          <p:nvGrpSpPr>
            <p:cNvPr id="5" name="Group 4"/>
            <p:cNvGrpSpPr/>
            <p:nvPr/>
          </p:nvGrpSpPr>
          <p:grpSpPr>
            <a:xfrm>
              <a:off x="2594610" y="3435248"/>
              <a:ext cx="3001329" cy="89857"/>
              <a:chOff x="2594609" y="3435248"/>
              <a:chExt cx="3001324" cy="89857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2594609" y="3435248"/>
                <a:ext cx="3001324" cy="89857"/>
                <a:chOff x="2762249" y="3435154"/>
                <a:chExt cx="3030375" cy="89857"/>
              </a:xfrm>
            </p:grpSpPr>
            <p:sp>
              <p:nvSpPr>
                <p:cNvPr id="13" name="ControlBox"/>
                <p:cNvSpPr>
                  <a:spLocks/>
                </p:cNvSpPr>
                <p:nvPr/>
              </p:nvSpPr>
              <p:spPr>
                <a:xfrm>
                  <a:off x="2762249" y="3435243"/>
                  <a:ext cx="3030375" cy="89768"/>
                </a:xfrm>
                <a:prstGeom prst="rect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rgbClr val="FFFFFF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14" name="PlayBox"/>
                <p:cNvSpPr>
                  <a:spLocks/>
                </p:cNvSpPr>
                <p:nvPr/>
              </p:nvSpPr>
              <p:spPr>
                <a:xfrm>
                  <a:off x="2762250" y="3435154"/>
                  <a:ext cx="105833" cy="89768"/>
                </a:xfrm>
                <a:prstGeom prst="rect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rgbClr val="FFFFFF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3065865" y="3460139"/>
                <a:ext cx="2487576" cy="40075"/>
                <a:chOff x="2854412" y="3460139"/>
                <a:chExt cx="2487576" cy="40075"/>
              </a:xfrm>
            </p:grpSpPr>
            <p:sp>
              <p:nvSpPr>
                <p:cNvPr id="11" name="SliderLine"/>
                <p:cNvSpPr>
                  <a:spLocks/>
                </p:cNvSpPr>
                <p:nvPr/>
              </p:nvSpPr>
              <p:spPr>
                <a:xfrm>
                  <a:off x="2854412" y="3472148"/>
                  <a:ext cx="2487576" cy="16058"/>
                </a:xfrm>
                <a:prstGeom prst="rect">
                  <a:avLst/>
                </a:prstGeom>
                <a:solidFill>
                  <a:srgbClr val="FFFFFF">
                    <a:lumMod val="85000"/>
                  </a:srgbClr>
                </a:solidFill>
                <a:ln w="3175" cap="flat" cmpd="sng" algn="ctr">
                  <a:solidFill>
                    <a:srgbClr val="FFFFFF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12" name="Slider"/>
                <p:cNvSpPr>
                  <a:spLocks/>
                </p:cNvSpPr>
                <p:nvPr/>
              </p:nvSpPr>
              <p:spPr>
                <a:xfrm>
                  <a:off x="3155556" y="3460139"/>
                  <a:ext cx="47247" cy="4007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9" name="PlayArrow"/>
              <p:cNvSpPr>
                <a:spLocks/>
              </p:cNvSpPr>
              <p:nvPr/>
            </p:nvSpPr>
            <p:spPr>
              <a:xfrm rot="5400000">
                <a:off x="2626594" y="3455859"/>
                <a:ext cx="51662" cy="48636"/>
              </a:xfrm>
              <a:prstGeom prst="triangle">
                <a:avLst/>
              </a:prstGeom>
              <a:solidFill>
                <a:srgbClr val="FFFFFF">
                  <a:lumMod val="65000"/>
                  <a:alpha val="99000"/>
                </a:srgbClr>
              </a:solidFill>
              <a:ln>
                <a:noFill/>
              </a:ln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lIns="97548" tIns="48774" rIns="97548" bIns="48774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Content"/>
              <p:cNvSpPr txBox="1">
                <a:spLocks/>
              </p:cNvSpPr>
              <p:nvPr/>
            </p:nvSpPr>
            <p:spPr>
              <a:xfrm>
                <a:off x="2721302" y="3446878"/>
                <a:ext cx="311917" cy="722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algn="ctr"/>
                <a:r>
                  <a:rPr lang="en-US" sz="1000" dirty="0" smtClean="0"/>
                  <a:t>1:08 / 4:27</a:t>
                </a:r>
                <a:endParaRPr lang="en-US" sz="1000" dirty="0"/>
              </a:p>
            </p:txBody>
          </p:sp>
        </p:grpSp>
        <p:sp>
          <p:nvSpPr>
            <p:cNvPr id="6" name="PlayArea"/>
            <p:cNvSpPr>
              <a:spLocks/>
            </p:cNvSpPr>
            <p:nvPr/>
          </p:nvSpPr>
          <p:spPr>
            <a:xfrm>
              <a:off x="2594611" y="1419225"/>
              <a:ext cx="3001328" cy="2016022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317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15" name="Content"/>
          <p:cNvSpPr/>
          <p:nvPr>
            <p:custDataLst>
              <p:custData r:id="rId2"/>
            </p:custDataLst>
          </p:nvPr>
        </p:nvSpPr>
        <p:spPr>
          <a:xfrm>
            <a:off x="264213" y="124552"/>
            <a:ext cx="8032360" cy="1459566"/>
          </a:xfrm>
          <a:prstGeom prst="rect">
            <a:avLst/>
          </a:prstGeom>
          <a:solidFill>
            <a:sysClr val="window" lastClr="FFFFFF"/>
          </a:solidFill>
          <a:ln w="3175">
            <a:solidFill>
              <a:srgbClr val="000000">
                <a:lumMod val="50000"/>
                <a:lumOff val="50000"/>
              </a:srgbClr>
            </a:solidFill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rgbClr val="000000"/>
          </a:fontRef>
        </p:style>
        <p:txBody>
          <a:bodyPr wrap="none" lIns="45720" tIns="18288" rIns="45720" bIns="18288" rtlCol="0" anchor="ctr">
            <a:no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Title Intro</a:t>
            </a:r>
            <a:endParaRPr lang="en-US" sz="1200" dirty="0">
              <a:solidFill>
                <a:srgbClr val="000000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6" name="Content"/>
          <p:cNvSpPr/>
          <p:nvPr>
            <p:custDataLst>
              <p:custData r:id="rId3"/>
            </p:custDataLst>
          </p:nvPr>
        </p:nvSpPr>
        <p:spPr>
          <a:xfrm>
            <a:off x="6214518" y="2353273"/>
            <a:ext cx="5798187" cy="4312509"/>
          </a:xfrm>
          <a:prstGeom prst="rect">
            <a:avLst/>
          </a:prstGeom>
          <a:solidFill>
            <a:sysClr val="window" lastClr="FFFFFF"/>
          </a:solidFill>
          <a:ln w="3175">
            <a:solidFill>
              <a:srgbClr val="000000">
                <a:lumMod val="50000"/>
                <a:lumOff val="50000"/>
              </a:srgbClr>
            </a:solidFill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rgbClr val="000000"/>
          </a:fontRef>
        </p:style>
        <p:txBody>
          <a:bodyPr lIns="45720" tIns="27432" rIns="0" bIns="0" rtlCol="0" anchor="t" anchorCtr="0"/>
          <a:lstStyle/>
          <a:p>
            <a:r>
              <a:rPr lang="en-US" sz="1200" dirty="0">
                <a:latin typeface="Segoe UI" pitchFamily="34" charset="0"/>
                <a:cs typeface="Segoe UI" pitchFamily="34" charset="0"/>
              </a:rPr>
              <a:t> Lorem ipsum dolor sit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amet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consectetur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adipiscing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elit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Duis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fringilla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lorem,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vel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finibus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nunc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Vestibulum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dapibus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neque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leo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pulvinar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ullamcorper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arcu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ultrices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eget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Integer ac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eros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dui.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Nullam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porta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sapien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condimentum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iaculis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Aliquam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velit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purus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Nullam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scelerisque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justo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libero, vitae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varius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tortor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varius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ac.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Praesent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gravida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erat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non lorem porta semper.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Praesent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vehicula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velit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eu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lorem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commodo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volutpat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Integer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tincidunt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efficitur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volutpat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Maecenas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sagittis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tellus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ac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feugiat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tincidunt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sem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dolor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feugiat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est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egestas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consequat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odio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quam sit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amet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tortor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Etiam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lacinia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nunc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elementum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hendrerit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leo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id,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lobortis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tortor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Phasellus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placerat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metus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eu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turpis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dictum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luctus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</a:p>
        </p:txBody>
      </p:sp>
      <p:pic>
        <p:nvPicPr>
          <p:cNvPr id="17" name="Picture 2" descr="C:\Users\t-dantay\Documents\Placeholders\home.png"/>
          <p:cNvPicPr>
            <a:picLocks noChangeAspect="1" noChangeArrowheads="1"/>
          </p:cNvPicPr>
          <p:nvPr>
            <p:custDataLst>
              <p:custData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9365" y="155773"/>
            <a:ext cx="795898" cy="783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91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318" y="275478"/>
            <a:ext cx="10515600" cy="1325563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grpSp>
        <p:nvGrpSpPr>
          <p:cNvPr id="4" name="Image"/>
          <p:cNvGrpSpPr/>
          <p:nvPr>
            <p:custDataLst>
              <p:custData r:id="rId1"/>
            </p:custDataLst>
          </p:nvPr>
        </p:nvGrpSpPr>
        <p:grpSpPr>
          <a:xfrm>
            <a:off x="9784139" y="1373187"/>
            <a:ext cx="2027538" cy="2117465"/>
            <a:chOff x="4037608" y="2896991"/>
            <a:chExt cx="1059255" cy="1059255"/>
          </a:xfrm>
        </p:grpSpPr>
        <p:sp>
          <p:nvSpPr>
            <p:cNvPr id="5" name="Rectangle 4"/>
            <p:cNvSpPr/>
            <p:nvPr/>
          </p:nvSpPr>
          <p:spPr>
            <a:xfrm>
              <a:off x="4037608" y="2896991"/>
              <a:ext cx="1059255" cy="1059255"/>
            </a:xfrm>
            <a:prstGeom prst="rect">
              <a:avLst/>
            </a:prstGeom>
            <a:solidFill>
              <a:sysClr val="window" lastClr="FFFFFF"/>
            </a:solidFill>
            <a:ln w="317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4037608" y="2896991"/>
              <a:ext cx="1059255" cy="1059255"/>
            </a:xfrm>
            <a:prstGeom prst="line">
              <a:avLst/>
            </a:prstGeom>
            <a:ln w="3175">
              <a:solidFill>
                <a:srgbClr val="FFFFFF">
                  <a:lumMod val="50000"/>
                </a:srgbClr>
              </a:solidFill>
            </a:ln>
          </p:spPr>
          <p:style>
            <a:lnRef idx="1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>
              <a:srgbClr val="000000"/>
            </a:fontRef>
          </p:style>
        </p:cxnSp>
      </p:grpSp>
      <p:sp>
        <p:nvSpPr>
          <p:cNvPr id="9" name="Content"/>
          <p:cNvSpPr/>
          <p:nvPr>
            <p:custDataLst>
              <p:custData r:id="rId2"/>
            </p:custDataLst>
          </p:nvPr>
        </p:nvSpPr>
        <p:spPr>
          <a:xfrm>
            <a:off x="352159" y="1706880"/>
            <a:ext cx="5152169" cy="4747708"/>
          </a:xfrm>
          <a:prstGeom prst="rect">
            <a:avLst/>
          </a:prstGeom>
          <a:solidFill>
            <a:sysClr val="window" lastClr="FFFFFF"/>
          </a:solidFill>
          <a:ln w="3175">
            <a:solidFill>
              <a:srgbClr val="000000">
                <a:lumMod val="50000"/>
                <a:lumOff val="50000"/>
              </a:srgbClr>
            </a:solidFill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rgbClr val="000000"/>
          </a:fontRef>
        </p:style>
        <p:txBody>
          <a:bodyPr lIns="45720" tIns="27432" rIns="0" bIns="0" rtlCol="0" anchor="t" anchorCtr="0"/>
          <a:lstStyle/>
          <a:p>
            <a:pPr lvl="0"/>
            <a:r>
              <a:rPr lang="en-US" sz="1200" dirty="0">
                <a:latin typeface="Segoe UI" pitchFamily="34" charset="0"/>
                <a:cs typeface="Segoe UI" pitchFamily="34" charset="0"/>
              </a:rPr>
              <a:t> Lorem ipsum dolor sit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amet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consectetur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adipiscing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elit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Duis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fringilla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lorem,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vel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finibus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nunc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Vestibulum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dapibus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neque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leo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pulvinar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ullamcorper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arcu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ultrices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eget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Integer ac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eros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dui.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Nullam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porta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sapien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condimentum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iaculis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Aliquam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velit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purus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Nullam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scelerisque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justo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libero, vitae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varius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tortor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varius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ac.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Praesent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gravida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erat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non lorem porta semper.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Praesent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vehicula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velit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eu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lorem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commodo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volutpat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Integer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tincidunt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efficitur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volutpat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Maecenas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sagittis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tellus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ac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feugiat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tincidunt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sem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dolor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feugiat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est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egestas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consequat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odio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quam sit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amet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tortor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Etiam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lacinia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nunc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elementum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hendrerit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leo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id,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lobortis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tortor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Phasellus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placerat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metus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eu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turpis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 dictum </a:t>
            </a:r>
            <a:r>
              <a:rPr lang="en-US" sz="1200" dirty="0" err="1">
                <a:latin typeface="Segoe UI" pitchFamily="34" charset="0"/>
                <a:cs typeface="Segoe UI" pitchFamily="34" charset="0"/>
              </a:rPr>
              <a:t>luctus</a:t>
            </a:r>
            <a:r>
              <a:rPr lang="en-US" sz="1200" dirty="0">
                <a:latin typeface="Segoe UI" pitchFamily="34" charset="0"/>
                <a:cs typeface="Segoe UI" pitchFamily="34" charset="0"/>
              </a:rPr>
              <a:t>. </a:t>
            </a:r>
            <a:endParaRPr lang="en-US" sz="1200" dirty="0">
              <a:latin typeface="Segoe UI" pitchFamily="34" charset="0"/>
              <a:cs typeface="Segoe UI" pitchFamily="34" charset="0"/>
            </a:endParaRPr>
          </a:p>
        </p:txBody>
      </p:sp>
      <p:grpSp>
        <p:nvGrpSpPr>
          <p:cNvPr id="10" name="VideoPlayer"/>
          <p:cNvGrpSpPr/>
          <p:nvPr>
            <p:custDataLst>
              <p:custData r:id="rId3"/>
            </p:custDataLst>
          </p:nvPr>
        </p:nvGrpSpPr>
        <p:grpSpPr>
          <a:xfrm>
            <a:off x="5922485" y="4415997"/>
            <a:ext cx="3001329" cy="2105881"/>
            <a:chOff x="2594610" y="1419225"/>
            <a:chExt cx="3001329" cy="2105881"/>
          </a:xfrm>
        </p:grpSpPr>
        <p:grpSp>
          <p:nvGrpSpPr>
            <p:cNvPr id="11" name="Group 10"/>
            <p:cNvGrpSpPr/>
            <p:nvPr/>
          </p:nvGrpSpPr>
          <p:grpSpPr>
            <a:xfrm>
              <a:off x="2594610" y="3332891"/>
              <a:ext cx="3001329" cy="192215"/>
              <a:chOff x="2594609" y="3332891"/>
              <a:chExt cx="3001324" cy="192215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2594609" y="3332891"/>
                <a:ext cx="3001324" cy="192215"/>
                <a:chOff x="2762249" y="3332797"/>
                <a:chExt cx="3030375" cy="192215"/>
              </a:xfrm>
            </p:grpSpPr>
            <p:sp>
              <p:nvSpPr>
                <p:cNvPr id="19" name="ControlBox"/>
                <p:cNvSpPr/>
                <p:nvPr/>
              </p:nvSpPr>
              <p:spPr>
                <a:xfrm>
                  <a:off x="2762249" y="3332988"/>
                  <a:ext cx="3030375" cy="192024"/>
                </a:xfrm>
                <a:prstGeom prst="rect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rgbClr val="FFFFFF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20" name="PlayBox"/>
                <p:cNvSpPr/>
                <p:nvPr/>
              </p:nvSpPr>
              <p:spPr>
                <a:xfrm>
                  <a:off x="2762250" y="3332797"/>
                  <a:ext cx="192024" cy="192024"/>
                </a:xfrm>
                <a:prstGeom prst="rect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rgbClr val="FFFFFF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3449655" y="3386137"/>
                <a:ext cx="2069181" cy="85725"/>
                <a:chOff x="3238202" y="3386137"/>
                <a:chExt cx="2069181" cy="85725"/>
              </a:xfrm>
            </p:grpSpPr>
            <p:sp>
              <p:nvSpPr>
                <p:cNvPr id="17" name="SliderLine"/>
                <p:cNvSpPr/>
                <p:nvPr/>
              </p:nvSpPr>
              <p:spPr>
                <a:xfrm>
                  <a:off x="3238202" y="3411825"/>
                  <a:ext cx="2069181" cy="34350"/>
                </a:xfrm>
                <a:prstGeom prst="rect">
                  <a:avLst/>
                </a:prstGeom>
                <a:solidFill>
                  <a:srgbClr val="FFFFFF">
                    <a:lumMod val="85000"/>
                  </a:srgbClr>
                </a:solidFill>
                <a:ln w="3175" cap="flat" cmpd="sng" algn="ctr">
                  <a:solidFill>
                    <a:srgbClr val="FFFFFF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Slider"/>
                <p:cNvSpPr/>
                <p:nvPr/>
              </p:nvSpPr>
              <p:spPr>
                <a:xfrm>
                  <a:off x="3784597" y="3386137"/>
                  <a:ext cx="85725" cy="8572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Segoe U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5" name="PlayArrow"/>
              <p:cNvSpPr/>
              <p:nvPr/>
            </p:nvSpPr>
            <p:spPr>
              <a:xfrm rot="5400000">
                <a:off x="2644255" y="3384877"/>
                <a:ext cx="110512" cy="88245"/>
              </a:xfrm>
              <a:prstGeom prst="triangle">
                <a:avLst/>
              </a:prstGeom>
              <a:solidFill>
                <a:srgbClr val="FFFFFF">
                  <a:lumMod val="65000"/>
                  <a:alpha val="99000"/>
                </a:srgbClr>
              </a:solidFill>
              <a:ln>
                <a:noFill/>
              </a:ln>
            </p:spPr>
            <p:style>
              <a:lnRef idx="2">
                <a:srgbClr val="4F81BD">
                  <a:shade val="50000"/>
                </a:srgbClr>
              </a:lnRef>
              <a:fillRef idx="1">
                <a:srgbClr val="4F81BD"/>
              </a:fillRef>
              <a:effectRef idx="0">
                <a:srgbClr val="4F81BD"/>
              </a:effectRef>
              <a:fontRef idx="minor">
                <a:srgbClr val="000000"/>
              </a:fontRef>
            </p:style>
            <p:txBody>
              <a:bodyPr lIns="97548" tIns="48774" rIns="97548" bIns="48774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Content"/>
              <p:cNvSpPr txBox="1"/>
              <p:nvPr/>
            </p:nvSpPr>
            <p:spPr>
              <a:xfrm>
                <a:off x="2824481" y="3357769"/>
                <a:ext cx="565941" cy="1544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algn="ctr"/>
                <a:r>
                  <a:rPr lang="en-US" sz="1000" dirty="0" smtClean="0"/>
                  <a:t>1:08 / 4:27</a:t>
                </a:r>
                <a:endParaRPr lang="en-US" sz="1000" dirty="0"/>
              </a:p>
            </p:txBody>
          </p:sp>
        </p:grpSp>
        <p:sp>
          <p:nvSpPr>
            <p:cNvPr id="12" name="PlayArea"/>
            <p:cNvSpPr/>
            <p:nvPr/>
          </p:nvSpPr>
          <p:spPr>
            <a:xfrm>
              <a:off x="2594611" y="1419225"/>
              <a:ext cx="3001328" cy="1913666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3175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pic>
        <p:nvPicPr>
          <p:cNvPr id="21" name="Picture 2" descr="C:\Users\t-dantay\Documents\First24\arrow1.png"/>
          <p:cNvPicPr>
            <a:picLocks noChangeAspect="1" noChangeArrowheads="1"/>
          </p:cNvPicPr>
          <p:nvPr>
            <p:custDataLst>
              <p:custData r:id="rId4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6820" y="3057822"/>
            <a:ext cx="1279244" cy="1279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Content"/>
          <p:cNvSpPr/>
          <p:nvPr>
            <p:custDataLst>
              <p:custData r:id="rId5"/>
            </p:custDataLst>
          </p:nvPr>
        </p:nvSpPr>
        <p:spPr>
          <a:xfrm>
            <a:off x="5593898" y="1373187"/>
            <a:ext cx="3729395" cy="1605703"/>
          </a:xfrm>
          <a:prstGeom prst="rect">
            <a:avLst/>
          </a:prstGeom>
          <a:solidFill>
            <a:sysClr val="window" lastClr="FFFFFF"/>
          </a:solidFill>
          <a:ln w="3175">
            <a:solidFill>
              <a:srgbClr val="000000">
                <a:lumMod val="50000"/>
                <a:lumOff val="50000"/>
              </a:srgbClr>
            </a:solidFill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rgbClr val="000000"/>
          </a:fontRef>
        </p:style>
        <p:txBody>
          <a:bodyPr wrap="none" lIns="45720" tIns="18288" rIns="45720" bIns="18288" rtlCol="0" anchor="ctr">
            <a:no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Animation </a:t>
            </a:r>
            <a:endParaRPr lang="en-US" sz="1200" dirty="0">
              <a:solidFill>
                <a:srgbClr val="000000"/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23" name="Picture 2" descr="C:\Users\t-dantay\Documents\Placeholders\home.png"/>
          <p:cNvPicPr>
            <a:picLocks noChangeAspect="1" noChangeArrowheads="1"/>
          </p:cNvPicPr>
          <p:nvPr>
            <p:custDataLst>
              <p:custData r:id="rId6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2499" y="5934635"/>
            <a:ext cx="678176" cy="66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44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Control xmlns="http://schemas.microsoft.com/VisualStudio/2011/storyboarding/control">
  <Id Name="System.Storyboarding.WindowsDesktop.ContextMenu" Revision="1" Stencil="System.Storyboarding.WindowsDesktop" StencilVersion="0.1"/>
</Control>
</file>

<file path=customXml/item10.xml><?xml version="1.0" encoding="utf-8"?>
<Control xmlns="http://schemas.microsoft.com/VisualStudio/2011/storyboarding/control">
  <Id Name="System.Storyboarding.Icons.Home" Revision="1" Stencil="System.Storyboarding.Icons" StencilVersion="0.1"/>
</Control>
</file>

<file path=customXml/item11.xml><?xml version="1.0" encoding="utf-8"?>
<Control xmlns="http://schemas.microsoft.com/VisualStudio/2011/storyboarding/control">
  <Id Name="System.Storyboarding.Common.TextInput" Revision="1" Stencil="System.Storyboarding.Common" StencilVersion="0.1"/>
</Control>
</file>

<file path=customXml/item12.xml><?xml version="1.0" encoding="utf-8"?>
<Control xmlns="http://schemas.microsoft.com/VisualStudio/2011/storyboarding/control">
  <Id Name="System.Storyboarding.Common.TextArea" Revision="1" Stencil="System.Storyboarding.Common" StencilVersion="0.1"/>
</Control>
</file>

<file path=customXml/item13.xml><?xml version="1.0" encoding="utf-8"?>
<Control xmlns="http://schemas.microsoft.com/VisualStudio/2011/storyboarding/control">
  <Id Name="System.Storyboarding.Media.Image" Revision="1" Stencil="System.Storyboarding.Media" StencilVersion="0.1"/>
</Control>
</file>

<file path=customXml/item14.xml><?xml version="1.0" encoding="utf-8"?>
<Control xmlns="http://schemas.microsoft.com/VisualStudio/2011/storyboarding/control">
  <Id Name="System.Storyboarding.Annotation.StickyNote" Revision="1" Stencil="System.Storyboarding.Annotation" StencilVersion="0.1"/>
</Control>
</file>

<file path=customXml/item15.xml><?xml version="1.0" encoding="utf-8"?>
<Control xmlns="http://schemas.microsoft.com/VisualStudio/2011/storyboarding/control">
  <Id Name="System.Storyboarding.Common.TextArea" Revision="1" Stencil="System.Storyboarding.Common" StencilVersion="0.1"/>
</Control>
</file>

<file path=customXml/item16.xml><?xml version="1.0" encoding="utf-8"?>
<Control xmlns="http://schemas.microsoft.com/VisualStudio/2011/storyboarding/control">
  <Id Name="System.Storyboarding.Common.TextInput" Revision="1" Stencil="System.Storyboarding.Common" StencilVersion="0.1"/>
</Control>
</file>

<file path=customXml/item17.xml><?xml version="1.0" encoding="utf-8"?>
<Control xmlns="http://schemas.microsoft.com/VisualStudio/2011/storyboarding/control">
  <Id Name="System.Storyboarding.Media.Image" Revision="1" Stencil="System.Storyboarding.Media" StencilVersion="0.1"/>
</Control>
</file>

<file path=customXml/item18.xml><?xml version="1.0" encoding="utf-8"?>
<Control xmlns="http://schemas.microsoft.com/VisualStudio/2011/storyboarding/control">
  <Id Name="System.Storyboarding.Media.VideoPlayer" Revision="1" Stencil="System.Storyboarding.Media" StencilVersion="0.1"/>
</Control>
</file>

<file path=customXml/item19.xml><?xml version="1.0" encoding="utf-8"?>
<Control xmlns="http://schemas.microsoft.com/VisualStudio/2011/storyboarding/control">
  <Id Name="System.Storyboarding.Media.Image" Revision="1" Stencil="System.Storyboarding.Media" StencilVersion="0.1"/>
</Control>
</file>

<file path=customXml/item2.xml><?xml version="1.0" encoding="utf-8"?>
<Control xmlns="http://schemas.microsoft.com/VisualStudio/2011/storyboarding/control">
  <Id Name="System.Storyboarding.Media.Image" Revision="1" Stencil="System.Storyboarding.Media" StencilVersion="0.1"/>
</Control>
</file>

<file path=customXml/item20.xml><?xml version="1.0" encoding="utf-8"?>
<Control xmlns="http://schemas.microsoft.com/VisualStudio/2011/storyboarding/control">
  <Id Name="System.Storyboarding.Common.TextArea" Revision="1" Stencil="System.Storyboarding.Common" StencilVersion="0.1"/>
</Control>
</file>

<file path=customXml/item21.xml><?xml version="1.0" encoding="utf-8"?>
<Control xmlns="http://schemas.microsoft.com/VisualStudio/2011/storyboarding/control">
  <Id Name="System.Storyboarding.Media.VideoPlayer" Revision="1" Stencil="System.Storyboarding.Media" StencilVersion="0.1"/>
</Control>
</file>

<file path=customXml/item22.xml><?xml version="1.0" encoding="utf-8"?>
<Control xmlns="http://schemas.microsoft.com/VisualStudio/2011/storyboarding/control">
  <Id Name="System.Storyboarding.Icons.DownArrow" Revision="1" Stencil="System.Storyboarding.Icons" StencilVersion="0.1"/>
</Control>
</file>

<file path=customXml/item23.xml><?xml version="1.0" encoding="utf-8"?>
<Control xmlns="http://schemas.microsoft.com/VisualStudio/2011/storyboarding/control">
  <Id Name="System.Storyboarding.Common.TextInput" Revision="1" Stencil="System.Storyboarding.Common" StencilVersion="0.1"/>
</Control>
</file>

<file path=customXml/item24.xml><?xml version="1.0" encoding="utf-8"?>
<Control xmlns="http://schemas.microsoft.com/VisualStudio/2011/storyboarding/control">
  <Id Name="System.Storyboarding.Icons.Home" Revision="1" Stencil="System.Storyboarding.Icons" StencilVersion="0.1"/>
</Control>
</file>

<file path=customXml/item25.xml><?xml version="1.0" encoding="utf-8"?>
<Control xmlns="http://schemas.microsoft.com/VisualStudio/2011/storyboarding/control">
  <Id Name="System.Storyboarding.Icons.Home" Revision="1" Stencil="System.Storyboarding.Icons" StencilVersion="0.1"/>
</Control>
</file>

<file path=customXml/item3.xml><?xml version="1.0" encoding="utf-8"?>
<Control xmlns="http://schemas.microsoft.com/VisualStudio/2011/storyboarding/control">
  <Id Name="System.Storyboarding.Common.TextArea" Revision="1" Stencil="System.Storyboarding.Common" StencilVersion="0.1"/>
</Control>
</file>

<file path=customXml/item4.xml><?xml version="1.0" encoding="utf-8"?>
<Control xmlns="http://schemas.microsoft.com/VisualStudio/2011/storyboarding/control">
  <Id Name="System.Storyboarding.Media.Image" Revision="1" Stencil="System.Storyboarding.Media" StencilVersion="0.1"/>
</Control>
</file>

<file path=customXml/item5.xml><?xml version="1.0" encoding="utf-8"?>
<Control xmlns="http://schemas.microsoft.com/VisualStudio/2011/storyboarding/control">
  <Id Name="System.Storyboarding.Annotation.AnimatedBanner" Revision="1" Stencil="System.Storyboarding.Annotation" StencilVersion="0.1"/>
</Control>
</file>

<file path=customXml/item6.xml><?xml version="1.0" encoding="utf-8"?>
<Control xmlns="http://schemas.microsoft.com/VisualStudio/2011/storyboarding/control">
  <Id Name="System.Storyboarding.Annotation.AnimatedBanner" Revision="1" Stencil="System.Storyboarding.Annotation" StencilVersion="0.1"/>
</Control>
</file>

<file path=customXml/item7.xml><?xml version="1.0" encoding="utf-8"?>
<Control xmlns="http://schemas.microsoft.com/VisualStudio/2011/storyboarding/control">
  <Id Name="System.Storyboarding.Media.Image" Revision="1" Stencil="System.Storyboarding.Media" StencilVersion="0.1"/>
</Control>
</file>

<file path=customXml/item8.xml><?xml version="1.0" encoding="utf-8"?>
<Control xmlns="http://schemas.microsoft.com/VisualStudio/2011/storyboarding/control">
  <Id Name="System.Storyboarding.Media.Image" Revision="1" Stencil="System.Storyboarding.Media" StencilVersion="0.1"/>
</Control>
</file>

<file path=customXml/item9.xml><?xml version="1.0" encoding="utf-8"?>
<Control xmlns="http://schemas.microsoft.com/VisualStudio/2011/storyboarding/control">
  <Id Name="System.Storyboarding.Icons.Home" Revision="1" Stencil="System.Storyboarding.Icons" StencilVersion="0.1"/>
</Control>
</file>

<file path=customXml/itemProps1.xml><?xml version="1.0" encoding="utf-8"?>
<ds:datastoreItem xmlns:ds="http://schemas.openxmlformats.org/officeDocument/2006/customXml" ds:itemID="{E25AABF5-4FA1-40E1-8080-AF23B529C519}">
  <ds:schemaRefs>
    <ds:schemaRef ds:uri="http://schemas.microsoft.com/VisualStudio/2011/storyboarding/control"/>
  </ds:schemaRefs>
</ds:datastoreItem>
</file>

<file path=customXml/itemProps10.xml><?xml version="1.0" encoding="utf-8"?>
<ds:datastoreItem xmlns:ds="http://schemas.openxmlformats.org/officeDocument/2006/customXml" ds:itemID="{AC8BC38A-928D-4B52-8A56-6454B2D5FAF6}">
  <ds:schemaRefs>
    <ds:schemaRef ds:uri="http://schemas.microsoft.com/VisualStudio/2011/storyboarding/control"/>
  </ds:schemaRefs>
</ds:datastoreItem>
</file>

<file path=customXml/itemProps11.xml><?xml version="1.0" encoding="utf-8"?>
<ds:datastoreItem xmlns:ds="http://schemas.openxmlformats.org/officeDocument/2006/customXml" ds:itemID="{9993D8BE-D947-4BCA-94BF-0C8E52894746}">
  <ds:schemaRefs>
    <ds:schemaRef ds:uri="http://schemas.microsoft.com/VisualStudio/2011/storyboarding/control"/>
  </ds:schemaRefs>
</ds:datastoreItem>
</file>

<file path=customXml/itemProps12.xml><?xml version="1.0" encoding="utf-8"?>
<ds:datastoreItem xmlns:ds="http://schemas.openxmlformats.org/officeDocument/2006/customXml" ds:itemID="{C503D8CE-E19E-4270-923B-11649C1324D3}">
  <ds:schemaRefs>
    <ds:schemaRef ds:uri="http://schemas.microsoft.com/VisualStudio/2011/storyboarding/control"/>
  </ds:schemaRefs>
</ds:datastoreItem>
</file>

<file path=customXml/itemProps13.xml><?xml version="1.0" encoding="utf-8"?>
<ds:datastoreItem xmlns:ds="http://schemas.openxmlformats.org/officeDocument/2006/customXml" ds:itemID="{0219E041-C245-4C37-B6F9-410C9B1153AD}">
  <ds:schemaRefs>
    <ds:schemaRef ds:uri="http://schemas.microsoft.com/VisualStudio/2011/storyboarding/control"/>
  </ds:schemaRefs>
</ds:datastoreItem>
</file>

<file path=customXml/itemProps14.xml><?xml version="1.0" encoding="utf-8"?>
<ds:datastoreItem xmlns:ds="http://schemas.openxmlformats.org/officeDocument/2006/customXml" ds:itemID="{AA1BA6E3-6472-4165-B6FB-CDBDCB4DB79D}">
  <ds:schemaRefs>
    <ds:schemaRef ds:uri="http://schemas.microsoft.com/VisualStudio/2011/storyboarding/control"/>
  </ds:schemaRefs>
</ds:datastoreItem>
</file>

<file path=customXml/itemProps15.xml><?xml version="1.0" encoding="utf-8"?>
<ds:datastoreItem xmlns:ds="http://schemas.openxmlformats.org/officeDocument/2006/customXml" ds:itemID="{BC027D3E-6B12-436E-8041-0B1BB118045E}">
  <ds:schemaRefs>
    <ds:schemaRef ds:uri="http://schemas.microsoft.com/VisualStudio/2011/storyboarding/control"/>
  </ds:schemaRefs>
</ds:datastoreItem>
</file>

<file path=customXml/itemProps16.xml><?xml version="1.0" encoding="utf-8"?>
<ds:datastoreItem xmlns:ds="http://schemas.openxmlformats.org/officeDocument/2006/customXml" ds:itemID="{E4399A0E-EEAA-4E26-9E57-8517FB4C97CC}">
  <ds:schemaRefs>
    <ds:schemaRef ds:uri="http://schemas.microsoft.com/VisualStudio/2011/storyboarding/control"/>
  </ds:schemaRefs>
</ds:datastoreItem>
</file>

<file path=customXml/itemProps17.xml><?xml version="1.0" encoding="utf-8"?>
<ds:datastoreItem xmlns:ds="http://schemas.openxmlformats.org/officeDocument/2006/customXml" ds:itemID="{9D794A32-F84B-4E02-8DCE-7D8C7DA395EF}">
  <ds:schemaRefs>
    <ds:schemaRef ds:uri="http://schemas.microsoft.com/VisualStudio/2011/storyboarding/control"/>
  </ds:schemaRefs>
</ds:datastoreItem>
</file>

<file path=customXml/itemProps18.xml><?xml version="1.0" encoding="utf-8"?>
<ds:datastoreItem xmlns:ds="http://schemas.openxmlformats.org/officeDocument/2006/customXml" ds:itemID="{D22FFE5A-9C2B-45F0-B0A0-C1B99436DCD7}">
  <ds:schemaRefs>
    <ds:schemaRef ds:uri="http://schemas.microsoft.com/VisualStudio/2011/storyboarding/control"/>
  </ds:schemaRefs>
</ds:datastoreItem>
</file>

<file path=customXml/itemProps19.xml><?xml version="1.0" encoding="utf-8"?>
<ds:datastoreItem xmlns:ds="http://schemas.openxmlformats.org/officeDocument/2006/customXml" ds:itemID="{9702BCDF-E7A2-4E4A-90EC-62CAE18CAAA1}">
  <ds:schemaRefs>
    <ds:schemaRef ds:uri="http://schemas.microsoft.com/VisualStudio/2011/storyboarding/control"/>
  </ds:schemaRefs>
</ds:datastoreItem>
</file>

<file path=customXml/itemProps2.xml><?xml version="1.0" encoding="utf-8"?>
<ds:datastoreItem xmlns:ds="http://schemas.openxmlformats.org/officeDocument/2006/customXml" ds:itemID="{64B0E310-E843-4785-873D-28D118E0FC52}">
  <ds:schemaRefs>
    <ds:schemaRef ds:uri="http://schemas.microsoft.com/VisualStudio/2011/storyboarding/control"/>
  </ds:schemaRefs>
</ds:datastoreItem>
</file>

<file path=customXml/itemProps20.xml><?xml version="1.0" encoding="utf-8"?>
<ds:datastoreItem xmlns:ds="http://schemas.openxmlformats.org/officeDocument/2006/customXml" ds:itemID="{8BC98A75-ACC2-4B25-87B3-E5016A3081BB}">
  <ds:schemaRefs>
    <ds:schemaRef ds:uri="http://schemas.microsoft.com/VisualStudio/2011/storyboarding/control"/>
  </ds:schemaRefs>
</ds:datastoreItem>
</file>

<file path=customXml/itemProps21.xml><?xml version="1.0" encoding="utf-8"?>
<ds:datastoreItem xmlns:ds="http://schemas.openxmlformats.org/officeDocument/2006/customXml" ds:itemID="{9B557C2F-09F9-4B14-8D3F-FEC88032DD00}">
  <ds:schemaRefs>
    <ds:schemaRef ds:uri="http://schemas.microsoft.com/VisualStudio/2011/storyboarding/control"/>
  </ds:schemaRefs>
</ds:datastoreItem>
</file>

<file path=customXml/itemProps22.xml><?xml version="1.0" encoding="utf-8"?>
<ds:datastoreItem xmlns:ds="http://schemas.openxmlformats.org/officeDocument/2006/customXml" ds:itemID="{52202CCC-6A02-4CF8-AF5B-7B6092F56F8F}">
  <ds:schemaRefs>
    <ds:schemaRef ds:uri="http://schemas.microsoft.com/VisualStudio/2011/storyboarding/control"/>
  </ds:schemaRefs>
</ds:datastoreItem>
</file>

<file path=customXml/itemProps23.xml><?xml version="1.0" encoding="utf-8"?>
<ds:datastoreItem xmlns:ds="http://schemas.openxmlformats.org/officeDocument/2006/customXml" ds:itemID="{8BF3D1D6-0226-4C51-9821-6C5CFCB7CA2B}">
  <ds:schemaRefs>
    <ds:schemaRef ds:uri="http://schemas.microsoft.com/VisualStudio/2011/storyboarding/control"/>
  </ds:schemaRefs>
</ds:datastoreItem>
</file>

<file path=customXml/itemProps24.xml><?xml version="1.0" encoding="utf-8"?>
<ds:datastoreItem xmlns:ds="http://schemas.openxmlformats.org/officeDocument/2006/customXml" ds:itemID="{B4954FCB-51AA-4343-A454-A124A0E82EA5}">
  <ds:schemaRefs>
    <ds:schemaRef ds:uri="http://schemas.microsoft.com/VisualStudio/2011/storyboarding/control"/>
  </ds:schemaRefs>
</ds:datastoreItem>
</file>

<file path=customXml/itemProps25.xml><?xml version="1.0" encoding="utf-8"?>
<ds:datastoreItem xmlns:ds="http://schemas.openxmlformats.org/officeDocument/2006/customXml" ds:itemID="{9313FB8D-DC7E-4115-A58C-CFBC2FA5D272}">
  <ds:schemaRefs>
    <ds:schemaRef ds:uri="http://schemas.microsoft.com/VisualStudio/2011/storyboarding/control"/>
  </ds:schemaRefs>
</ds:datastoreItem>
</file>

<file path=customXml/itemProps3.xml><?xml version="1.0" encoding="utf-8"?>
<ds:datastoreItem xmlns:ds="http://schemas.openxmlformats.org/officeDocument/2006/customXml" ds:itemID="{5C52175D-06D1-4F75-B7FD-FC1EE18CAF2A}">
  <ds:schemaRefs>
    <ds:schemaRef ds:uri="http://schemas.microsoft.com/VisualStudio/2011/storyboarding/control"/>
  </ds:schemaRefs>
</ds:datastoreItem>
</file>

<file path=customXml/itemProps4.xml><?xml version="1.0" encoding="utf-8"?>
<ds:datastoreItem xmlns:ds="http://schemas.openxmlformats.org/officeDocument/2006/customXml" ds:itemID="{C64BFF45-839B-44DA-AAEB-40012358A953}">
  <ds:schemaRefs>
    <ds:schemaRef ds:uri="http://schemas.microsoft.com/VisualStudio/2011/storyboarding/control"/>
  </ds:schemaRefs>
</ds:datastoreItem>
</file>

<file path=customXml/itemProps5.xml><?xml version="1.0" encoding="utf-8"?>
<ds:datastoreItem xmlns:ds="http://schemas.openxmlformats.org/officeDocument/2006/customXml" ds:itemID="{A07E4375-1B10-4672-9C0A-D8618860CB0E}">
  <ds:schemaRefs>
    <ds:schemaRef ds:uri="http://schemas.microsoft.com/VisualStudio/2011/storyboarding/control"/>
  </ds:schemaRefs>
</ds:datastoreItem>
</file>

<file path=customXml/itemProps6.xml><?xml version="1.0" encoding="utf-8"?>
<ds:datastoreItem xmlns:ds="http://schemas.openxmlformats.org/officeDocument/2006/customXml" ds:itemID="{E652553B-2629-4D3E-A16E-4071BB250770}">
  <ds:schemaRefs>
    <ds:schemaRef ds:uri="http://schemas.microsoft.com/VisualStudio/2011/storyboarding/control"/>
  </ds:schemaRefs>
</ds:datastoreItem>
</file>

<file path=customXml/itemProps7.xml><?xml version="1.0" encoding="utf-8"?>
<ds:datastoreItem xmlns:ds="http://schemas.openxmlformats.org/officeDocument/2006/customXml" ds:itemID="{B50E47BC-AFFD-49B5-A9EF-25B78F53EAA7}">
  <ds:schemaRefs>
    <ds:schemaRef ds:uri="http://schemas.microsoft.com/VisualStudio/2011/storyboarding/control"/>
  </ds:schemaRefs>
</ds:datastoreItem>
</file>

<file path=customXml/itemProps8.xml><?xml version="1.0" encoding="utf-8"?>
<ds:datastoreItem xmlns:ds="http://schemas.openxmlformats.org/officeDocument/2006/customXml" ds:itemID="{BAFA0AEF-CF33-4B0C-BC75-02C5F8700198}">
  <ds:schemaRefs>
    <ds:schemaRef ds:uri="http://schemas.microsoft.com/VisualStudio/2011/storyboarding/control"/>
  </ds:schemaRefs>
</ds:datastoreItem>
</file>

<file path=customXml/itemProps9.xml><?xml version="1.0" encoding="utf-8"?>
<ds:datastoreItem xmlns:ds="http://schemas.openxmlformats.org/officeDocument/2006/customXml" ds:itemID="{69E1A8BA-F4CE-4025-8EA3-F46C3F83B955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504</Words>
  <Application>Microsoft Office PowerPoint</Application>
  <PresentationFormat>Widescreen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Rivas Panameno, Jeovani</dc:creator>
  <cp:lastModifiedBy>Rivas Panameno, Jeovani</cp:lastModifiedBy>
  <cp:revision>6</cp:revision>
  <dcterms:created xsi:type="dcterms:W3CDTF">2017-04-04T14:22:42Z</dcterms:created>
  <dcterms:modified xsi:type="dcterms:W3CDTF">2017-04-06T14:39:50Z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