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12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1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523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7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39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028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91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26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548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39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77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37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34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21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84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05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488240D-46F2-418A-89B9-B215F074A799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1655043-EBA8-47F5-8220-BF793310C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87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1.xml"/><Relationship Id="rId5" Type="http://schemas.openxmlformats.org/officeDocument/2006/relationships/image" Target="../media/image4.gif"/><Relationship Id="rId10" Type="http://schemas.openxmlformats.org/officeDocument/2006/relationships/image" Target="../media/image10.png"/><Relationship Id="rId4" Type="http://schemas.openxmlformats.org/officeDocument/2006/relationships/slide" Target="slide2.xml"/><Relationship Id="rId9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2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13.xml"/><Relationship Id="rId5" Type="http://schemas.openxmlformats.org/officeDocument/2006/relationships/image" Target="../media/image4.gif"/><Relationship Id="rId4" Type="http://schemas.openxmlformats.org/officeDocument/2006/relationships/slide" Target="slide2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2.pn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2.pn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nwallpaper.com/static/images/desktop-year-of-the-tiger-images-wallpaper.jpg" TargetMode="External"/><Relationship Id="rId3" Type="http://schemas.openxmlformats.org/officeDocument/2006/relationships/image" Target="../media/image4.gif"/><Relationship Id="rId7" Type="http://schemas.openxmlformats.org/officeDocument/2006/relationships/hyperlink" Target="https://media.giphy.com/media/iFktbDs2uLKeY/giphy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_2GVaKUTyQ0" TargetMode="External"/><Relationship Id="rId11" Type="http://schemas.openxmlformats.org/officeDocument/2006/relationships/slide" Target="slide17.xml"/><Relationship Id="rId5" Type="http://schemas.openxmlformats.org/officeDocument/2006/relationships/image" Target="../media/image2.png"/><Relationship Id="rId10" Type="http://schemas.openxmlformats.org/officeDocument/2006/relationships/hyperlink" Target="https://www.youtube.com/watch?v=jK2aIUmmdP4" TargetMode="External"/><Relationship Id="rId4" Type="http://schemas.openxmlformats.org/officeDocument/2006/relationships/slide" Target="slide15.xml"/><Relationship Id="rId9" Type="http://schemas.openxmlformats.org/officeDocument/2006/relationships/hyperlink" Target="https://www.youtube.com/watch?v=wLeGWcVeIZ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slide" Target="slide1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6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2.pn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2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9.xml"/><Relationship Id="rId5" Type="http://schemas.openxmlformats.org/officeDocument/2006/relationships/image" Target="../media/image4.gif"/><Relationship Id="rId4" Type="http://schemas.openxmlformats.org/officeDocument/2006/relationships/slide" Target="slide2.xml"/><Relationship Id="rId9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5313" y="2345633"/>
            <a:ext cx="11012556" cy="871303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Understanding Multimedia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69260" y="4022005"/>
            <a:ext cx="5604662" cy="1037013"/>
          </a:xfrm>
        </p:spPr>
        <p:txBody>
          <a:bodyPr>
            <a:no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On a college level</a:t>
            </a:r>
          </a:p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By Joseph McGeehan</a:t>
            </a:r>
            <a:endParaRPr lang="en-US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50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267201" y="885623"/>
            <a:ext cx="3121890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Animation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982" y="2428874"/>
            <a:ext cx="7860145" cy="4332950"/>
          </a:xfrm>
          <a:prstGeom prst="rect">
            <a:avLst/>
          </a:prstGeom>
        </p:spPr>
      </p:pic>
      <p:pic>
        <p:nvPicPr>
          <p:cNvPr id="9" name="Audiosurf Bag Raiders - Shooting Stars (Instrumental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25527" y="6152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5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5052292" y="894859"/>
            <a:ext cx="1801090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Video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4373" y="2528864"/>
            <a:ext cx="91669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Is more often found on platforms such as YouTube, Twitch,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… basically any type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Of platform that allows users to upload things such as MP4 files.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Videos are made of different things such as frames, bit-rate,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…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 bitrate is </a:t>
            </a:r>
            <a:r>
              <a:rPr lang="en-US" dirty="0" smtClean="0">
                <a:latin typeface="Bodoni MT" panose="02070603080606020203" pitchFamily="18" charset="0"/>
              </a:rPr>
              <a:t>the </a:t>
            </a:r>
            <a:r>
              <a:rPr lang="en-US" dirty="0">
                <a:latin typeface="Bodoni MT" panose="02070603080606020203" pitchFamily="18" charset="0"/>
              </a:rPr>
              <a:t>number of bits per second that can be transmitted along a digital network.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 frame is </a:t>
            </a:r>
            <a:r>
              <a:rPr lang="en-US" dirty="0">
                <a:latin typeface="Bodoni MT" panose="02070603080606020203" pitchFamily="18" charset="0"/>
              </a:rPr>
              <a:t>a single complete picture in a series forming a movie, television, or video film.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99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5052292" y="894859"/>
            <a:ext cx="1801090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Video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pic>
        <p:nvPicPr>
          <p:cNvPr id="3" name="DEADPOOL 2 Official Teaser Trailer (2018) Ryan Reynolds Marvel Movie H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18145" y="2270413"/>
            <a:ext cx="8155709" cy="45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3315855" y="894859"/>
            <a:ext cx="5624945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Hardware Needed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4373" y="2528864"/>
            <a:ext cx="9144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Is usually what makes up things such as computers and any other type of technology.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There are often consider the components that make up the type of technology being created. 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Definition of hardware: </a:t>
            </a:r>
            <a:r>
              <a:rPr lang="en-US" dirty="0"/>
              <a:t>tools, machinery, and other durable equipment.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2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3297381" y="894859"/>
            <a:ext cx="532938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Software Needed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2597" y="2501155"/>
            <a:ext cx="102082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Is often used for creating things like animations, videos, images and sounds. A software is a type of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ool used in everyday life for users to create their own work and ideas and be able to create something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nique.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Definition of a software: </a:t>
            </a:r>
            <a:r>
              <a:rPr lang="en-US" dirty="0"/>
              <a:t>the programs and other operating information used by a computer.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07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636654" y="761731"/>
            <a:ext cx="316807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Copyright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179" y="2658142"/>
            <a:ext cx="1019702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Is often used to protect your work and protect yourself from other people/users stealing your work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online or anything in general. Copyright is a way to protect things that you own and is a way to prevent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Users to resell or steal your work.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Definition of copyright: </a:t>
            </a:r>
            <a:r>
              <a:rPr lang="en-US" dirty="0"/>
              <a:t>the exclusive legal right, given to an originator or an assignee </a:t>
            </a:r>
            <a:r>
              <a:rPr lang="en-US" dirty="0" smtClean="0"/>
              <a:t>to</a:t>
            </a:r>
          </a:p>
          <a:p>
            <a:r>
              <a:rPr lang="en-US" dirty="0" smtClean="0"/>
              <a:t> </a:t>
            </a:r>
            <a:r>
              <a:rPr lang="en-US" dirty="0"/>
              <a:t>print, publish, perform, film, or record literary, artistic, or musical material, and to </a:t>
            </a:r>
            <a:r>
              <a:rPr lang="en-US" dirty="0" smtClean="0"/>
              <a:t>authorize</a:t>
            </a:r>
          </a:p>
          <a:p>
            <a:r>
              <a:rPr lang="en-US" dirty="0" smtClean="0"/>
              <a:t> </a:t>
            </a:r>
            <a:r>
              <a:rPr lang="en-US" dirty="0"/>
              <a:t>others to do the same.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3417454" y="761731"/>
            <a:ext cx="6216074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Credits/References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3195" y="2465188"/>
            <a:ext cx="1167018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Slide </a:t>
            </a:r>
            <a:r>
              <a:rPr lang="en-US" dirty="0" smtClean="0"/>
              <a:t>10:</a:t>
            </a:r>
            <a:endParaRPr lang="en-US" dirty="0"/>
          </a:p>
          <a:p>
            <a:r>
              <a:rPr lang="en-US" dirty="0"/>
              <a:t>Music: </a:t>
            </a:r>
            <a:r>
              <a:rPr lang="en-US" dirty="0">
                <a:hlinkClick r:id="rId6"/>
              </a:rPr>
              <a:t>https://www.youtube.com/watch?v=_2GVaKUTyQ0</a:t>
            </a:r>
            <a:endParaRPr lang="en-US" dirty="0"/>
          </a:p>
          <a:p>
            <a:r>
              <a:rPr lang="en-US" dirty="0"/>
              <a:t>Image: </a:t>
            </a: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media.giphy.com/media/iFktbDs2uLKeY/giphy.gif</a:t>
            </a:r>
            <a:endParaRPr lang="en-US" dirty="0" smtClean="0"/>
          </a:p>
          <a:p>
            <a:endParaRPr lang="en-US" dirty="0"/>
          </a:p>
          <a:p>
            <a:pPr algn="ctr"/>
            <a:r>
              <a:rPr lang="en-US" dirty="0"/>
              <a:t>Slide </a:t>
            </a:r>
            <a:r>
              <a:rPr lang="en-US" dirty="0" smtClean="0"/>
              <a:t>6:</a:t>
            </a:r>
            <a:endParaRPr lang="en-US" dirty="0"/>
          </a:p>
          <a:p>
            <a:r>
              <a:rPr lang="en-US" dirty="0" smtClean="0"/>
              <a:t>Image</a:t>
            </a:r>
            <a:r>
              <a:rPr lang="en-US" dirty="0"/>
              <a:t>: </a:t>
            </a:r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www.planwallpaper.com/static/images/desktop-year-of-the-tiger-images-wallpaper.jpg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pPr algn="ctr"/>
            <a:r>
              <a:rPr lang="en-US" dirty="0"/>
              <a:t>Slide </a:t>
            </a:r>
            <a:r>
              <a:rPr lang="en-US" dirty="0" smtClean="0"/>
              <a:t>12:</a:t>
            </a:r>
            <a:endParaRPr lang="en-US" dirty="0"/>
          </a:p>
          <a:p>
            <a:r>
              <a:rPr lang="en-US" dirty="0" smtClean="0"/>
              <a:t>Video</a:t>
            </a:r>
            <a:r>
              <a:rPr lang="en-US" dirty="0"/>
              <a:t>: </a:t>
            </a:r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www.youtube.com/watch?v=wLeGWcVeIZ4</a:t>
            </a:r>
            <a:r>
              <a:rPr lang="en-US" dirty="0" smtClean="0"/>
              <a:t> </a:t>
            </a:r>
            <a:endParaRPr lang="en-US" dirty="0"/>
          </a:p>
          <a:p>
            <a:pPr algn="ctr"/>
            <a:r>
              <a:rPr lang="en-US" dirty="0"/>
              <a:t>Slide </a:t>
            </a:r>
            <a:r>
              <a:rPr lang="en-US" dirty="0" smtClean="0"/>
              <a:t>8:</a:t>
            </a:r>
            <a:endParaRPr lang="en-US" dirty="0"/>
          </a:p>
          <a:p>
            <a:r>
              <a:rPr lang="en-US" dirty="0"/>
              <a:t>Music: </a:t>
            </a:r>
            <a:r>
              <a:rPr lang="en-US" dirty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www.youtube.com/watch?v=jK2aIUmmdP4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2937165" y="894859"/>
            <a:ext cx="7084290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What is </a:t>
            </a:r>
          </a:p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Interactive Multimedia?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2597" y="2501155"/>
            <a:ext cx="98838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Is a teaching of using all 5 elements shown in this PowerPoint to be able to create your own 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nique work and to be able to learn more about the type of elements and how to use them correctly. 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As well as learn things such as copyright to be able to protect yourself against or to know how to use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 against someone who is trying to steal your work.</a:t>
            </a:r>
          </a:p>
        </p:txBody>
      </p:sp>
    </p:spTree>
    <p:extLst>
      <p:ext uri="{BB962C8B-B14F-4D97-AF65-F5344CB8AC3E}">
        <p14:creationId xmlns:p14="http://schemas.microsoft.com/office/powerpoint/2010/main" val="200511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5538" y="904095"/>
            <a:ext cx="3069176" cy="706964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Multimedia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679604" y="1400315"/>
            <a:ext cx="6361044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Is a combination of these 5 building blocks</a:t>
            </a:r>
            <a:endParaRPr lang="en-US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9"/>
            <a:ext cx="976491" cy="97649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2679604" y="2630053"/>
            <a:ext cx="2513858" cy="769441"/>
            <a:chOff x="1428890" y="2187119"/>
            <a:chExt cx="2513858" cy="76944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890" y="2361804"/>
              <a:ext cx="483037" cy="48615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Rectangle 13"/>
            <p:cNvSpPr/>
            <p:nvPr/>
          </p:nvSpPr>
          <p:spPr>
            <a:xfrm>
              <a:off x="1670405" y="2187119"/>
              <a:ext cx="227234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6" action="ppaction://hlinksldjump"/>
                </a:rPr>
                <a:t>Text</a:t>
              </a:r>
              <a:endParaRPr lang="en-US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79604" y="3934712"/>
            <a:ext cx="2807952" cy="769441"/>
            <a:chOff x="1428890" y="3491778"/>
            <a:chExt cx="2807952" cy="76944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890" y="3634113"/>
              <a:ext cx="483037" cy="48615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5" name="Rectangle 14"/>
            <p:cNvSpPr/>
            <p:nvPr/>
          </p:nvSpPr>
          <p:spPr>
            <a:xfrm>
              <a:off x="1964499" y="3491778"/>
              <a:ext cx="227234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7" action="ppaction://hlinksldjump"/>
                </a:rPr>
                <a:t>Images</a:t>
              </a:r>
              <a:endParaRPr lang="en-US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23168" y="4421554"/>
            <a:ext cx="2755380" cy="769441"/>
            <a:chOff x="4772454" y="3978620"/>
            <a:chExt cx="2755380" cy="76944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2454" y="4120265"/>
              <a:ext cx="483037" cy="48615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" name="Rectangle 15"/>
            <p:cNvSpPr/>
            <p:nvPr/>
          </p:nvSpPr>
          <p:spPr>
            <a:xfrm>
              <a:off x="5255491" y="3978620"/>
              <a:ext cx="227234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8" action="ppaction://hlinksldjump"/>
                </a:rPr>
                <a:t>Video</a:t>
              </a:r>
              <a:endParaRPr lang="en-US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023168" y="3165271"/>
            <a:ext cx="3689429" cy="769441"/>
            <a:chOff x="4772454" y="2722337"/>
            <a:chExt cx="3689429" cy="76944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2454" y="2847956"/>
              <a:ext cx="483037" cy="48615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7" name="Rectangle 16"/>
            <p:cNvSpPr/>
            <p:nvPr/>
          </p:nvSpPr>
          <p:spPr>
            <a:xfrm>
              <a:off x="5329382" y="2722337"/>
              <a:ext cx="3132501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9" action="ppaction://hlinksldjump"/>
                </a:rPr>
                <a:t>Animation</a:t>
              </a:r>
              <a:endParaRPr lang="en-US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679604" y="5207711"/>
            <a:ext cx="2755380" cy="769441"/>
            <a:chOff x="1428890" y="4764777"/>
            <a:chExt cx="2755380" cy="76944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890" y="4906422"/>
              <a:ext cx="483037" cy="48615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8" name="Rectangle 17"/>
            <p:cNvSpPr/>
            <p:nvPr/>
          </p:nvSpPr>
          <p:spPr>
            <a:xfrm>
              <a:off x="1911927" y="4764777"/>
              <a:ext cx="227234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10" action="ppaction://hlinksldjump"/>
                </a:rPr>
                <a:t>Audio</a:t>
              </a:r>
              <a:endParaRPr lang="en-US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77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5190836" y="885623"/>
            <a:ext cx="1551709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Text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36" y="4257964"/>
            <a:ext cx="7749309" cy="25577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36" y="2528864"/>
            <a:ext cx="6242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Are letters and different type of symbols used in everyday life.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Either in newspapers, an essay, or even programming.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3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5190836" y="885623"/>
            <a:ext cx="1551709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Text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36" y="2528864"/>
            <a:ext cx="7687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Text consist of different types of fonts and styles. Examples of this would be: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65" y="3000768"/>
            <a:ext cx="7361380" cy="385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886036" y="885623"/>
            <a:ext cx="2207491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Images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4373" y="2528864"/>
            <a:ext cx="90708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Can usually be used to describe situations, create websites or to basically give a user a visual 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preference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of what you’re creating.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Images are made of different things such as bitmaps, vectors,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…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 bitmap is basically a collection of different color pixels to forum an object.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 vector is a set of lines connected by the location giving of the two end points.</a:t>
            </a:r>
          </a:p>
        </p:txBody>
      </p:sp>
    </p:spTree>
    <p:extLst>
      <p:ext uri="{BB962C8B-B14F-4D97-AF65-F5344CB8AC3E}">
        <p14:creationId xmlns:p14="http://schemas.microsoft.com/office/powerpoint/2010/main" val="361632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886036" y="885623"/>
            <a:ext cx="2207491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Images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91" y="2500999"/>
            <a:ext cx="4507345" cy="3380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418" y="2500999"/>
            <a:ext cx="4507345" cy="3380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6505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886036" y="885623"/>
            <a:ext cx="2207491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Audio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464" y="2667410"/>
            <a:ext cx="11894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Is a frequency of sound waves that are used to allow people to communicate or to listen to music,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…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Audio are made of different things such as sound waves,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…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 sound wave is a </a:t>
            </a:r>
            <a:r>
              <a:rPr lang="en-US" dirty="0">
                <a:latin typeface="Bodoni MT" panose="02070603080606020203" pitchFamily="18" charset="0"/>
              </a:rPr>
              <a:t>wave of compression and rarefaction, by which sound is propagated in an elastic medium such as air.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2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886036" y="885623"/>
            <a:ext cx="2207491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Audio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pic>
        <p:nvPicPr>
          <p:cNvPr id="11" name="Different Heaven &amp; EH!DE - My Hear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163" y="2863272"/>
            <a:ext cx="3112655" cy="311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5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9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58" y="0"/>
            <a:ext cx="2979289" cy="1115213"/>
          </a:xfr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509" y="5881509"/>
            <a:ext cx="976491" cy="976491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881508"/>
            <a:ext cx="976491" cy="97649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4267201" y="885623"/>
            <a:ext cx="3121890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Animation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anose="020E07050202060204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7800" y="2593519"/>
            <a:ext cx="908069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Are often found in things such as video games, anime, cartoon movies/shows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..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An animation is a static image collection with different frames separating from each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consecutive scene.  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Animation are made of different things such as images, frames,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…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 frame is </a:t>
            </a:r>
            <a:r>
              <a:rPr lang="en-US" dirty="0">
                <a:latin typeface="Bodoni MT" panose="02070603080606020203" pitchFamily="18" charset="0"/>
              </a:rPr>
              <a:t>a single complete picture in a series forming a movie, television, or video film</a:t>
            </a:r>
            <a:r>
              <a:rPr lang="en-US" dirty="0" smtClean="0">
                <a:latin typeface="Bodoni MT" panose="02070603080606020203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Animations are some times also used on websites for things like slide images, advertisements,</a:t>
            </a:r>
          </a:p>
          <a:p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ct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54124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190</TotalTime>
  <Words>687</Words>
  <Application>Microsoft Office PowerPoint</Application>
  <PresentationFormat>Widescreen</PresentationFormat>
  <Paragraphs>87</Paragraphs>
  <Slides>17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Bodoni MT</vt:lpstr>
      <vt:lpstr>Century Gothic</vt:lpstr>
      <vt:lpstr>Copperplate Gothic Bold</vt:lpstr>
      <vt:lpstr>Wingdings 3</vt:lpstr>
      <vt:lpstr>Ion Boardroom</vt:lpstr>
      <vt:lpstr>Understanding Multimedia</vt:lpstr>
      <vt:lpstr>Multimedia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Multimedia</dc:title>
  <dc:creator>Mine Vanquish</dc:creator>
  <cp:lastModifiedBy>Mine Vanquish</cp:lastModifiedBy>
  <cp:revision>15</cp:revision>
  <dcterms:created xsi:type="dcterms:W3CDTF">2017-03-23T22:55:09Z</dcterms:created>
  <dcterms:modified xsi:type="dcterms:W3CDTF">2017-03-24T02:05:53Z</dcterms:modified>
</cp:coreProperties>
</file>