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ne Vanquish" initials="MV" lastIdx="2" clrIdx="0">
    <p:extLst>
      <p:ext uri="{19B8F6BF-5375-455C-9EA6-DF929625EA0E}">
        <p15:presenceInfo xmlns:p15="http://schemas.microsoft.com/office/powerpoint/2012/main" userId="Mine Vanqui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3" autoAdjust="0"/>
    <p:restoredTop sz="94660"/>
  </p:normalViewPr>
  <p:slideViewPr>
    <p:cSldViewPr snapToGrid="0">
      <p:cViewPr varScale="1">
        <p:scale>
          <a:sx n="96" d="100"/>
          <a:sy n="96" d="100"/>
        </p:scale>
        <p:origin x="96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3-16T22:49:10.627" idx="1">
    <p:pos x="10" y="10"/>
    <p:text/>
    <p:extLst>
      <p:ext uri="{C676402C-5697-4E1C-873F-D02D1690AC5C}">
        <p15:threadingInfo xmlns:p15="http://schemas.microsoft.com/office/powerpoint/2012/main" timeZoneBias="240"/>
      </p:ext>
    </p:extLst>
  </p:cm>
  <p:cm authorId="1" dt="2017-03-16T22:49:11.149" idx="2">
    <p:pos x="106" y="106"/>
    <p:text/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3-16T22:49:10.627" idx="1">
    <p:pos x="10" y="10"/>
    <p:text/>
    <p:extLst>
      <p:ext uri="{C676402C-5697-4E1C-873F-D02D1690AC5C}">
        <p15:threadingInfo xmlns:p15="http://schemas.microsoft.com/office/powerpoint/2012/main" timeZoneBias="240"/>
      </p:ext>
    </p:extLst>
  </p:cm>
  <p:cm authorId="1" dt="2017-03-16T22:49:11.149" idx="2">
    <p:pos x="106" y="106"/>
    <p:text/>
    <p:extLst>
      <p:ext uri="{C676402C-5697-4E1C-873F-D02D1690AC5C}">
        <p15:threadingInfo xmlns:p15="http://schemas.microsoft.com/office/powerpoint/2012/main" timeZoneBias="2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74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633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819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724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478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756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76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3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845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086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897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AC578-AB16-4D6C-B578-2068A3B22809}" type="datetimeFigureOut">
              <a:rPr lang="en-US" smtClean="0"/>
              <a:t>3/16/2017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CA75A-F755-472B-AC08-90A25694A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48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1.xml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2.xml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mmerson.com/wp-content/uploads/2016/07/pokemon-go-has-evolved-into-a-lot-of-memes-32-photos-2.gif" TargetMode="External"/><Relationship Id="rId7" Type="http://schemas.openxmlformats.org/officeDocument/2006/relationships/hyperlink" Target="http://www.lipsum.com/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o5oCLKFbPwA" TargetMode="External"/><Relationship Id="rId5" Type="http://schemas.openxmlformats.org/officeDocument/2006/relationships/hyperlink" Target="https://media.giphy.com/media/iFktbDs2uLKeY/giphy.gif" TargetMode="External"/><Relationship Id="rId4" Type="http://schemas.openxmlformats.org/officeDocument/2006/relationships/hyperlink" Target="https://www.youtube.com/watch?v=_2GVaKUTyQ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3696" y="228600"/>
            <a:ext cx="9144000" cy="985424"/>
          </a:xfrm>
        </p:spPr>
        <p:txBody>
          <a:bodyPr/>
          <a:lstStyle/>
          <a:p>
            <a:r>
              <a:rPr lang="en-US" b="1" smtClean="0">
                <a:latin typeface="Algerian" panose="04020705040A02060702" pitchFamily="82" charset="0"/>
              </a:rPr>
              <a:t>slide </a:t>
            </a:r>
            <a:r>
              <a:rPr lang="en-US" b="1" dirty="0" smtClean="0">
                <a:latin typeface="Algerian" panose="04020705040A02060702" pitchFamily="82" charset="0"/>
              </a:rPr>
              <a:t>1</a:t>
            </a:r>
            <a:endParaRPr lang="en-US" b="1" dirty="0">
              <a:latin typeface="Algerian" panose="04020705040A02060702" pitchFamily="82" charset="0"/>
            </a:endParaRPr>
          </a:p>
        </p:txBody>
      </p:sp>
      <p:sp>
        <p:nvSpPr>
          <p:cNvPr id="4" name="Chevron 3">
            <a:hlinkClick r:id="rId2" action="ppaction://hlinksldjump"/>
          </p:cNvPr>
          <p:cNvSpPr/>
          <p:nvPr/>
        </p:nvSpPr>
        <p:spPr>
          <a:xfrm>
            <a:off x="11115261" y="2753864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hevron 4">
            <a:hlinkClick r:id="rId3" action="ppaction://hlinksldjump"/>
          </p:cNvPr>
          <p:cNvSpPr/>
          <p:nvPr/>
        </p:nvSpPr>
        <p:spPr>
          <a:xfrm rot="5400000">
            <a:off x="9584635" y="542676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>
            <a:hlinkClick r:id="rId4" action="ppaction://hlinksldjump"/>
          </p:cNvPr>
          <p:cNvSpPr/>
          <p:nvPr/>
        </p:nvSpPr>
        <p:spPr>
          <a:xfrm rot="5400000">
            <a:off x="6129131" y="542676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>
            <a:hlinkClick r:id="rId5" action="ppaction://hlinksldjump"/>
          </p:cNvPr>
          <p:cNvSpPr/>
          <p:nvPr/>
        </p:nvSpPr>
        <p:spPr>
          <a:xfrm rot="5400000">
            <a:off x="1881809" y="542676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87465" y="5273213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34787" y="5273213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790291" y="5273213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908443" y="3012786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2697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3696" y="228600"/>
            <a:ext cx="9144000" cy="985424"/>
          </a:xfrm>
        </p:spPr>
        <p:txBody>
          <a:bodyPr/>
          <a:lstStyle/>
          <a:p>
            <a:r>
              <a:rPr lang="en-US" b="1" dirty="0" smtClean="0">
                <a:latin typeface="Algerian" panose="04020705040A02060702" pitchFamily="82" charset="0"/>
              </a:rPr>
              <a:t>slide </a:t>
            </a:r>
            <a:r>
              <a:rPr lang="en-US" b="1" dirty="0">
                <a:latin typeface="Algerian" panose="04020705040A02060702" pitchFamily="82" charset="0"/>
              </a:rPr>
              <a:t>2</a:t>
            </a:r>
          </a:p>
        </p:txBody>
      </p:sp>
      <p:sp>
        <p:nvSpPr>
          <p:cNvPr id="3" name="Chevron 2">
            <a:hlinkClick r:id="rId2" action="ppaction://hlinksldjump"/>
          </p:cNvPr>
          <p:cNvSpPr/>
          <p:nvPr/>
        </p:nvSpPr>
        <p:spPr>
          <a:xfrm rot="16200000">
            <a:off x="440635" y="72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6291" y="752358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7774" y="2125123"/>
            <a:ext cx="104758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Section 1.10.32 of "de </a:t>
            </a:r>
            <a:r>
              <a:rPr lang="en-US" b="1" dirty="0" err="1"/>
              <a:t>Finibus</a:t>
            </a:r>
            <a:r>
              <a:rPr lang="en-US" b="1" dirty="0"/>
              <a:t> </a:t>
            </a:r>
            <a:r>
              <a:rPr lang="en-US" b="1" dirty="0" err="1"/>
              <a:t>Bonorum</a:t>
            </a:r>
            <a:r>
              <a:rPr lang="en-US" b="1" dirty="0"/>
              <a:t> et </a:t>
            </a:r>
            <a:r>
              <a:rPr lang="en-US" b="1" dirty="0" err="1"/>
              <a:t>Malorum</a:t>
            </a:r>
            <a:r>
              <a:rPr lang="en-US" b="1" dirty="0"/>
              <a:t>", written by Cicero in 45 BC</a:t>
            </a:r>
          </a:p>
          <a:p>
            <a:r>
              <a:rPr lang="en-US" dirty="0"/>
              <a:t>"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perspiciatis</a:t>
            </a:r>
            <a:r>
              <a:rPr lang="en-US" dirty="0"/>
              <a:t> </a:t>
            </a:r>
            <a:r>
              <a:rPr lang="en-US" dirty="0" err="1"/>
              <a:t>unde</a:t>
            </a:r>
            <a:r>
              <a:rPr lang="en-US" dirty="0"/>
              <a:t> </a:t>
            </a:r>
            <a:r>
              <a:rPr lang="en-US" dirty="0" err="1"/>
              <a:t>omnis</a:t>
            </a:r>
            <a:r>
              <a:rPr lang="en-US" dirty="0"/>
              <a:t> </a:t>
            </a:r>
            <a:r>
              <a:rPr lang="en-US" dirty="0" err="1"/>
              <a:t>iste</a:t>
            </a:r>
            <a:r>
              <a:rPr lang="en-US" dirty="0"/>
              <a:t> </a:t>
            </a:r>
            <a:r>
              <a:rPr lang="en-US" dirty="0" err="1"/>
              <a:t>natus</a:t>
            </a:r>
            <a:r>
              <a:rPr lang="en-US" dirty="0"/>
              <a:t> error sit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accusantium</a:t>
            </a:r>
            <a:r>
              <a:rPr lang="en-US" dirty="0"/>
              <a:t> </a:t>
            </a:r>
            <a:r>
              <a:rPr lang="en-US" dirty="0" err="1"/>
              <a:t>doloremque</a:t>
            </a:r>
            <a:r>
              <a:rPr lang="en-US" dirty="0"/>
              <a:t> </a:t>
            </a:r>
            <a:r>
              <a:rPr lang="en-US" dirty="0" err="1"/>
              <a:t>laudantium</a:t>
            </a:r>
            <a:r>
              <a:rPr lang="en-US" dirty="0"/>
              <a:t>, </a:t>
            </a:r>
            <a:r>
              <a:rPr lang="en-US" dirty="0" err="1"/>
              <a:t>totam</a:t>
            </a:r>
            <a:r>
              <a:rPr lang="en-US" dirty="0"/>
              <a:t> rem </a:t>
            </a:r>
            <a:r>
              <a:rPr lang="en-US" dirty="0" err="1"/>
              <a:t>aperiam</a:t>
            </a:r>
            <a:r>
              <a:rPr lang="en-US" dirty="0"/>
              <a:t>, </a:t>
            </a:r>
            <a:r>
              <a:rPr lang="en-US" dirty="0" err="1"/>
              <a:t>eaque</a:t>
            </a:r>
            <a:r>
              <a:rPr lang="en-US" dirty="0"/>
              <a:t> </a:t>
            </a:r>
            <a:r>
              <a:rPr lang="en-US" dirty="0" err="1"/>
              <a:t>ipsa</a:t>
            </a:r>
            <a:r>
              <a:rPr lang="en-US" dirty="0"/>
              <a:t> quae ab </a:t>
            </a:r>
            <a:r>
              <a:rPr lang="en-US" dirty="0" err="1"/>
              <a:t>illo</a:t>
            </a:r>
            <a:r>
              <a:rPr lang="en-US" dirty="0"/>
              <a:t> </a:t>
            </a:r>
            <a:r>
              <a:rPr lang="en-US" dirty="0" err="1"/>
              <a:t>inventore</a:t>
            </a:r>
            <a:r>
              <a:rPr lang="en-US" dirty="0"/>
              <a:t> </a:t>
            </a:r>
            <a:r>
              <a:rPr lang="en-US" dirty="0" err="1"/>
              <a:t>veritatis</a:t>
            </a:r>
            <a:r>
              <a:rPr lang="en-US" dirty="0"/>
              <a:t> et quasi </a:t>
            </a:r>
            <a:r>
              <a:rPr lang="en-US" dirty="0" err="1"/>
              <a:t>architecto</a:t>
            </a:r>
            <a:r>
              <a:rPr lang="en-US" dirty="0"/>
              <a:t> </a:t>
            </a:r>
            <a:r>
              <a:rPr lang="en-US" dirty="0" err="1"/>
              <a:t>beatae</a:t>
            </a:r>
            <a:r>
              <a:rPr lang="en-US" dirty="0"/>
              <a:t> vitae dicta </a:t>
            </a:r>
            <a:r>
              <a:rPr lang="en-US" dirty="0" err="1"/>
              <a:t>sunt</a:t>
            </a:r>
            <a:r>
              <a:rPr lang="en-US" dirty="0"/>
              <a:t> </a:t>
            </a:r>
            <a:r>
              <a:rPr lang="en-US" dirty="0" err="1"/>
              <a:t>explicabo</a:t>
            </a:r>
            <a:r>
              <a:rPr lang="en-US" dirty="0"/>
              <a:t>. Nemo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ipsam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voluptas</a:t>
            </a:r>
            <a:r>
              <a:rPr lang="en-US" dirty="0"/>
              <a:t> sit </a:t>
            </a:r>
            <a:r>
              <a:rPr lang="en-US" dirty="0" err="1"/>
              <a:t>aspernatur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odit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fugit,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consequuntur</a:t>
            </a:r>
            <a:r>
              <a:rPr lang="en-US" dirty="0"/>
              <a:t> </a:t>
            </a:r>
            <a:r>
              <a:rPr lang="en-US" dirty="0" err="1"/>
              <a:t>magni</a:t>
            </a:r>
            <a:r>
              <a:rPr lang="en-US" dirty="0"/>
              <a:t> </a:t>
            </a:r>
            <a:r>
              <a:rPr lang="en-US" dirty="0" err="1"/>
              <a:t>dolores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qui </a:t>
            </a:r>
            <a:r>
              <a:rPr lang="en-US" dirty="0" err="1"/>
              <a:t>ratione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 </a:t>
            </a:r>
            <a:r>
              <a:rPr lang="en-US" dirty="0" err="1"/>
              <a:t>sequi</a:t>
            </a:r>
            <a:r>
              <a:rPr lang="en-US" dirty="0"/>
              <a:t> </a:t>
            </a:r>
            <a:r>
              <a:rPr lang="en-US" dirty="0" err="1"/>
              <a:t>nesciunt</a:t>
            </a:r>
            <a:r>
              <a:rPr lang="en-US" dirty="0"/>
              <a:t>.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ipsum </a:t>
            </a:r>
            <a:r>
              <a:rPr lang="en-US" dirty="0" err="1"/>
              <a:t>quia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, </a:t>
            </a:r>
            <a:r>
              <a:rPr lang="en-US" dirty="0" err="1"/>
              <a:t>adipisci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non </a:t>
            </a:r>
            <a:r>
              <a:rPr lang="en-US" dirty="0" err="1"/>
              <a:t>numquam</a:t>
            </a:r>
            <a:r>
              <a:rPr lang="en-US" dirty="0"/>
              <a:t> </a:t>
            </a:r>
            <a:r>
              <a:rPr lang="en-US" dirty="0" err="1"/>
              <a:t>eius</a:t>
            </a:r>
            <a:r>
              <a:rPr lang="en-US" dirty="0"/>
              <a:t> </a:t>
            </a:r>
            <a:r>
              <a:rPr lang="en-US" dirty="0" err="1"/>
              <a:t>modi</a:t>
            </a:r>
            <a:r>
              <a:rPr lang="en-US" dirty="0"/>
              <a:t> </a:t>
            </a:r>
            <a:r>
              <a:rPr lang="en-US" dirty="0" err="1"/>
              <a:t>tempora</a:t>
            </a:r>
            <a:r>
              <a:rPr lang="en-US" dirty="0"/>
              <a:t> </a:t>
            </a:r>
            <a:r>
              <a:rPr lang="en-US" dirty="0" err="1"/>
              <a:t>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magnam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quaerat</a:t>
            </a:r>
            <a:r>
              <a:rPr lang="en-US" dirty="0"/>
              <a:t> </a:t>
            </a:r>
            <a:r>
              <a:rPr lang="en-US" dirty="0" err="1"/>
              <a:t>voluptatem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minima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nostrum </a:t>
            </a:r>
            <a:r>
              <a:rPr lang="en-US" dirty="0" err="1"/>
              <a:t>exercitationem</a:t>
            </a:r>
            <a:r>
              <a:rPr lang="en-US" dirty="0"/>
              <a:t> </a:t>
            </a:r>
            <a:r>
              <a:rPr lang="en-US" dirty="0" err="1"/>
              <a:t>ullam</a:t>
            </a:r>
            <a:r>
              <a:rPr lang="en-US" dirty="0"/>
              <a:t> </a:t>
            </a:r>
            <a:r>
              <a:rPr lang="en-US" dirty="0" err="1"/>
              <a:t>corporis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laboriosam</a:t>
            </a:r>
            <a:r>
              <a:rPr lang="en-US" dirty="0"/>
              <a:t>,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aliquid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commodi</a:t>
            </a:r>
            <a:r>
              <a:rPr lang="en-US" dirty="0"/>
              <a:t> </a:t>
            </a:r>
            <a:r>
              <a:rPr lang="en-US" dirty="0" err="1"/>
              <a:t>consequatur</a:t>
            </a:r>
            <a:r>
              <a:rPr lang="en-US" dirty="0"/>
              <a:t>?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autem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iure</a:t>
            </a:r>
            <a:r>
              <a:rPr lang="en-US" dirty="0"/>
              <a:t> </a:t>
            </a:r>
            <a:r>
              <a:rPr lang="en-US" dirty="0" err="1"/>
              <a:t>reprehenderit</a:t>
            </a:r>
            <a:r>
              <a:rPr lang="en-US" dirty="0"/>
              <a:t> qui in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quam nihil </a:t>
            </a:r>
            <a:r>
              <a:rPr lang="en-US" dirty="0" err="1"/>
              <a:t>molestiae</a:t>
            </a:r>
            <a:r>
              <a:rPr lang="en-US" dirty="0"/>
              <a:t> </a:t>
            </a:r>
            <a:r>
              <a:rPr lang="en-US" dirty="0" err="1"/>
              <a:t>consequatur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illum</a:t>
            </a:r>
            <a:r>
              <a:rPr lang="en-US" dirty="0"/>
              <a:t>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quo </a:t>
            </a:r>
            <a:r>
              <a:rPr lang="en-US" dirty="0" err="1"/>
              <a:t>voluptas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?"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44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3696" y="228600"/>
            <a:ext cx="9144000" cy="985424"/>
          </a:xfrm>
        </p:spPr>
        <p:txBody>
          <a:bodyPr/>
          <a:lstStyle/>
          <a:p>
            <a:r>
              <a:rPr lang="en-US" b="1" dirty="0" smtClean="0">
                <a:latin typeface="Algerian" panose="04020705040A02060702" pitchFamily="82" charset="0"/>
              </a:rPr>
              <a:t>slide </a:t>
            </a:r>
            <a:r>
              <a:rPr lang="en-US" b="1" dirty="0">
                <a:latin typeface="Algerian" panose="04020705040A02060702" pitchFamily="82" charset="0"/>
              </a:rPr>
              <a:t>3</a:t>
            </a:r>
          </a:p>
        </p:txBody>
      </p:sp>
      <p:sp>
        <p:nvSpPr>
          <p:cNvPr id="3" name="Chevron 2">
            <a:hlinkClick r:id="rId2" action="ppaction://hlinksldjump"/>
          </p:cNvPr>
          <p:cNvSpPr/>
          <p:nvPr/>
        </p:nvSpPr>
        <p:spPr>
          <a:xfrm rot="16200000">
            <a:off x="440635" y="72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6290" y="752358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946" y="1347697"/>
            <a:ext cx="5143500" cy="5182312"/>
          </a:xfrm>
          <a:prstGeom prst="rect">
            <a:avLst/>
          </a:prstGeom>
          <a:ln w="2286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0464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3696" y="228600"/>
            <a:ext cx="9144000" cy="985424"/>
          </a:xfrm>
        </p:spPr>
        <p:txBody>
          <a:bodyPr/>
          <a:lstStyle/>
          <a:p>
            <a:r>
              <a:rPr lang="en-US" b="1" dirty="0" smtClean="0">
                <a:latin typeface="Algerian" panose="04020705040A02060702" pitchFamily="82" charset="0"/>
              </a:rPr>
              <a:t>slide 4</a:t>
            </a:r>
            <a:endParaRPr lang="en-US" b="1" dirty="0">
              <a:latin typeface="Algerian" panose="04020705040A02060702" pitchFamily="82" charset="0"/>
            </a:endParaRPr>
          </a:p>
        </p:txBody>
      </p:sp>
      <p:sp>
        <p:nvSpPr>
          <p:cNvPr id="3" name="Chevron 2">
            <a:hlinkClick r:id="rId4" action="ppaction://hlinksldjump"/>
          </p:cNvPr>
          <p:cNvSpPr/>
          <p:nvPr/>
        </p:nvSpPr>
        <p:spPr>
          <a:xfrm rot="16200000">
            <a:off x="440635" y="72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6290" y="752358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669" y="1675688"/>
            <a:ext cx="5714053" cy="4067631"/>
          </a:xfrm>
          <a:prstGeom prst="rect">
            <a:avLst/>
          </a:prstGeom>
        </p:spPr>
      </p:pic>
      <p:pic>
        <p:nvPicPr>
          <p:cNvPr id="7" name="Audiosurf Bag Raiders - Shooting Stars (Instrumental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100" end="166071.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93122" y="51337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274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3696" y="228600"/>
            <a:ext cx="9144000" cy="985424"/>
          </a:xfrm>
        </p:spPr>
        <p:txBody>
          <a:bodyPr/>
          <a:lstStyle/>
          <a:p>
            <a:r>
              <a:rPr lang="en-US" b="1" dirty="0" smtClean="0">
                <a:latin typeface="Algerian" panose="04020705040A02060702" pitchFamily="82" charset="0"/>
              </a:rPr>
              <a:t>slide </a:t>
            </a:r>
            <a:r>
              <a:rPr lang="en-US" b="1" dirty="0">
                <a:latin typeface="Algerian" panose="04020705040A02060702" pitchFamily="82" charset="0"/>
              </a:rPr>
              <a:t>5</a:t>
            </a:r>
          </a:p>
        </p:txBody>
      </p:sp>
      <p:sp>
        <p:nvSpPr>
          <p:cNvPr id="4" name="Chevron 3">
            <a:hlinkClick r:id="rId2" action="ppaction://hlinksldjump"/>
          </p:cNvPr>
          <p:cNvSpPr/>
          <p:nvPr/>
        </p:nvSpPr>
        <p:spPr>
          <a:xfrm rot="10800000">
            <a:off x="222003" y="2753864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hevron 4">
            <a:hlinkClick r:id="rId3" action="ppaction://hlinksldjump"/>
          </p:cNvPr>
          <p:cNvSpPr/>
          <p:nvPr/>
        </p:nvSpPr>
        <p:spPr>
          <a:xfrm rot="5400000">
            <a:off x="9584635" y="542676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5">
            <a:hlinkClick r:id="rId4" action="ppaction://hlinksldjump"/>
          </p:cNvPr>
          <p:cNvSpPr/>
          <p:nvPr/>
        </p:nvSpPr>
        <p:spPr>
          <a:xfrm rot="5400000">
            <a:off x="6129131" y="542676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>
            <a:hlinkClick r:id="rId5" action="ppaction://hlinksldjump"/>
          </p:cNvPr>
          <p:cNvSpPr/>
          <p:nvPr/>
        </p:nvSpPr>
        <p:spPr>
          <a:xfrm rot="5400000">
            <a:off x="1881809" y="542676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87465" y="5273213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6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34787" y="5273213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790291" y="5273213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0134" y="3012786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9832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3696" y="228600"/>
            <a:ext cx="9144000" cy="985424"/>
          </a:xfrm>
        </p:spPr>
        <p:txBody>
          <a:bodyPr/>
          <a:lstStyle/>
          <a:p>
            <a:r>
              <a:rPr lang="en-US" b="1" dirty="0" smtClean="0">
                <a:latin typeface="Algerian" panose="04020705040A02060702" pitchFamily="82" charset="0"/>
              </a:rPr>
              <a:t>slide 6</a:t>
            </a:r>
            <a:endParaRPr lang="en-US" b="1" dirty="0">
              <a:latin typeface="Algerian" panose="04020705040A02060702" pitchFamily="82" charset="0"/>
            </a:endParaRPr>
          </a:p>
        </p:txBody>
      </p:sp>
      <p:sp>
        <p:nvSpPr>
          <p:cNvPr id="3" name="Chevron 2">
            <a:hlinkClick r:id="rId2" action="ppaction://hlinksldjump"/>
          </p:cNvPr>
          <p:cNvSpPr/>
          <p:nvPr/>
        </p:nvSpPr>
        <p:spPr>
          <a:xfrm rot="16200000">
            <a:off x="440635" y="72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6290" y="752358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10325" y="3011557"/>
            <a:ext cx="2470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is an animated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826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3696" y="228600"/>
            <a:ext cx="9144000" cy="985424"/>
          </a:xfrm>
        </p:spPr>
        <p:txBody>
          <a:bodyPr/>
          <a:lstStyle/>
          <a:p>
            <a:r>
              <a:rPr lang="en-US" b="1" dirty="0" smtClean="0">
                <a:latin typeface="Algerian" panose="04020705040A02060702" pitchFamily="82" charset="0"/>
              </a:rPr>
              <a:t>slide </a:t>
            </a:r>
            <a:r>
              <a:rPr lang="en-US" b="1" dirty="0">
                <a:latin typeface="Algerian" panose="04020705040A02060702" pitchFamily="82" charset="0"/>
              </a:rPr>
              <a:t>7</a:t>
            </a:r>
          </a:p>
        </p:txBody>
      </p:sp>
      <p:sp>
        <p:nvSpPr>
          <p:cNvPr id="3" name="Chevron 2">
            <a:hlinkClick r:id="rId4" action="ppaction://hlinksldjump"/>
          </p:cNvPr>
          <p:cNvSpPr/>
          <p:nvPr/>
        </p:nvSpPr>
        <p:spPr>
          <a:xfrm rot="16200000">
            <a:off x="440635" y="72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6290" y="752358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DANCE TILL YOUR DEAD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3770" y="1675688"/>
            <a:ext cx="8623852" cy="485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84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3696" y="228600"/>
            <a:ext cx="9144000" cy="985424"/>
          </a:xfrm>
        </p:spPr>
        <p:txBody>
          <a:bodyPr/>
          <a:lstStyle/>
          <a:p>
            <a:r>
              <a:rPr lang="en-US" b="1" dirty="0" smtClean="0">
                <a:latin typeface="Algerian" panose="04020705040A02060702" pitchFamily="82" charset="0"/>
              </a:rPr>
              <a:t>slide </a:t>
            </a:r>
            <a:r>
              <a:rPr lang="en-US" b="1" dirty="0">
                <a:latin typeface="Algerian" panose="04020705040A02060702" pitchFamily="82" charset="0"/>
              </a:rPr>
              <a:t>8</a:t>
            </a:r>
          </a:p>
        </p:txBody>
      </p:sp>
      <p:sp>
        <p:nvSpPr>
          <p:cNvPr id="3" name="Chevron 2">
            <a:hlinkClick r:id="rId2" action="ppaction://hlinksldjump"/>
          </p:cNvPr>
          <p:cNvSpPr/>
          <p:nvPr/>
        </p:nvSpPr>
        <p:spPr>
          <a:xfrm rot="16200000">
            <a:off x="440635" y="725"/>
            <a:ext cx="824948" cy="1441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6290" y="752358"/>
            <a:ext cx="4136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  <a:endParaRPr lang="en-US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967" y="2119209"/>
            <a:ext cx="115194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Slide 3:</a:t>
            </a:r>
          </a:p>
          <a:p>
            <a:r>
              <a:rPr lang="en-US" dirty="0" smtClean="0"/>
              <a:t>Image: </a:t>
            </a:r>
            <a:r>
              <a:rPr lang="en-US" dirty="0" smtClean="0">
                <a:hlinkClick r:id="rId3"/>
              </a:rPr>
              <a:t>http://www.gammerson.com/wp-content/uploads/2016/07/pokemon-go-has-evolved-into-a-lot-of-memes-32-photos-2.gif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52764" y="2827633"/>
            <a:ext cx="61858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Slide 4:</a:t>
            </a:r>
          </a:p>
          <a:p>
            <a:r>
              <a:rPr lang="en-US" dirty="0" smtClean="0"/>
              <a:t>Music: </a:t>
            </a:r>
            <a:r>
              <a:rPr lang="en-US" dirty="0" smtClean="0">
                <a:hlinkClick r:id="rId4"/>
              </a:rPr>
              <a:t>https://www.youtube.com/watch?v=_2GVaKUTyQ0</a:t>
            </a:r>
            <a:endParaRPr lang="en-US" dirty="0" smtClean="0"/>
          </a:p>
          <a:p>
            <a:r>
              <a:rPr lang="en-US" dirty="0" smtClean="0"/>
              <a:t>Image: </a:t>
            </a:r>
            <a:r>
              <a:rPr lang="en-US" dirty="0" smtClean="0">
                <a:hlinkClick r:id="rId5"/>
              </a:rPr>
              <a:t>https://media.giphy.com/media/iFktbDs2uLKeY/giphy.gif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02626" y="4353339"/>
            <a:ext cx="59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312321" y="3947724"/>
            <a:ext cx="5666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Slide 7:</a:t>
            </a:r>
          </a:p>
          <a:p>
            <a:r>
              <a:rPr lang="en-US" dirty="0" smtClean="0"/>
              <a:t>Video: </a:t>
            </a:r>
            <a:r>
              <a:rPr lang="en-US" dirty="0" smtClean="0">
                <a:hlinkClick r:id="rId6"/>
              </a:rPr>
              <a:t>https://www.youtube.com/watch?v=o5oCLKFbPwA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62683" y="1410785"/>
            <a:ext cx="30798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Slide 2:</a:t>
            </a:r>
          </a:p>
          <a:p>
            <a:r>
              <a:rPr lang="en-US" dirty="0" smtClean="0"/>
              <a:t>Text: </a:t>
            </a:r>
            <a:r>
              <a:rPr lang="en-US" dirty="0" smtClean="0">
                <a:hlinkClick r:id="rId7"/>
              </a:rPr>
              <a:t>http://www.lipsum.com/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778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236</Words>
  <Application>Microsoft Office PowerPoint</Application>
  <PresentationFormat>Widescreen</PresentationFormat>
  <Paragraphs>34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Algerian</vt:lpstr>
      <vt:lpstr>Arial</vt:lpstr>
      <vt:lpstr>Calibri</vt:lpstr>
      <vt:lpstr>Calibri Light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Mine Vanquish</dc:creator>
  <cp:lastModifiedBy>Mine Vanquish</cp:lastModifiedBy>
  <cp:revision>6</cp:revision>
  <dcterms:created xsi:type="dcterms:W3CDTF">2017-03-17T01:35:00Z</dcterms:created>
  <dcterms:modified xsi:type="dcterms:W3CDTF">2017-03-17T03:46:37Z</dcterms:modified>
</cp:coreProperties>
</file>