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2" r:id="rId11"/>
    <p:sldId id="273" r:id="rId12"/>
    <p:sldId id="274" r:id="rId13"/>
    <p:sldId id="266" r:id="rId14"/>
    <p:sldId id="267" r:id="rId15"/>
    <p:sldId id="268" r:id="rId16"/>
    <p:sldId id="265" r:id="rId17"/>
    <p:sldId id="275" r:id="rId18"/>
    <p:sldId id="277" r:id="rId19"/>
    <p:sldId id="276" r:id="rId20"/>
    <p:sldId id="269" r:id="rId21"/>
    <p:sldId id="270" r:id="rId22"/>
    <p:sldId id="271"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FF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76" autoAdjust="0"/>
    <p:restoredTop sz="94660"/>
  </p:normalViewPr>
  <p:slideViewPr>
    <p:cSldViewPr snapToGrid="0">
      <p:cViewPr>
        <p:scale>
          <a:sx n="93" d="100"/>
          <a:sy n="93" d="100"/>
        </p:scale>
        <p:origin x="1698" y="57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614347-AC1E-47FB-B220-7E3618137264}"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3446893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614347-AC1E-47FB-B220-7E3618137264}"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771359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614347-AC1E-47FB-B220-7E3618137264}"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3877396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614347-AC1E-47FB-B220-7E3618137264}"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507421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614347-AC1E-47FB-B220-7E3618137264}"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141569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614347-AC1E-47FB-B220-7E3618137264}"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1520681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614347-AC1E-47FB-B220-7E3618137264}" type="datetimeFigureOut">
              <a:rPr lang="en-US" smtClean="0"/>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1324486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614347-AC1E-47FB-B220-7E3618137264}" type="datetimeFigureOut">
              <a:rPr lang="en-US" smtClean="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1132036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614347-AC1E-47FB-B220-7E3618137264}" type="datetimeFigureOut">
              <a:rPr lang="en-US" smtClean="0"/>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934452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614347-AC1E-47FB-B220-7E3618137264}"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840141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614347-AC1E-47FB-B220-7E3618137264}"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5E0DE2-151B-499E-AE78-B11EE871AF21}" type="slidenum">
              <a:rPr lang="en-US" smtClean="0"/>
              <a:t>‹#›</a:t>
            </a:fld>
            <a:endParaRPr lang="en-US"/>
          </a:p>
        </p:txBody>
      </p:sp>
    </p:spTree>
    <p:extLst>
      <p:ext uri="{BB962C8B-B14F-4D97-AF65-F5344CB8AC3E}">
        <p14:creationId xmlns:p14="http://schemas.microsoft.com/office/powerpoint/2010/main" val="1043013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614347-AC1E-47FB-B220-7E3618137264}" type="datetimeFigureOut">
              <a:rPr lang="en-US" smtClean="0"/>
              <a:t>4/27/2017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5E0DE2-151B-499E-AE78-B11EE871AF21}" type="slidenum">
              <a:rPr lang="en-US" smtClean="0"/>
              <a:t>‹#›</a:t>
            </a:fld>
            <a:endParaRPr lang="en-US"/>
          </a:p>
        </p:txBody>
      </p:sp>
    </p:spTree>
    <p:extLst>
      <p:ext uri="{BB962C8B-B14F-4D97-AF65-F5344CB8AC3E}">
        <p14:creationId xmlns:p14="http://schemas.microsoft.com/office/powerpoint/2010/main" val="1463445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slide" Target="slide2.xml"/><Relationship Id="rId9" Type="http://schemas.openxmlformats.org/officeDocument/2006/relationships/slide" Target="slide16.xml"/></Relationships>
</file>

<file path=ppt/slides/_rels/slide10.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slide" Target="slide9.xml"/><Relationship Id="rId3" Type="http://schemas.openxmlformats.org/officeDocument/2006/relationships/slide" Target="slide1.xml"/><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3.wdp"/><Relationship Id="rId11" Type="http://schemas.openxmlformats.org/officeDocument/2006/relationships/slide" Target="slide16.xml"/><Relationship Id="rId5" Type="http://schemas.openxmlformats.org/officeDocument/2006/relationships/image" Target="../media/image10.png"/><Relationship Id="rId15" Type="http://schemas.openxmlformats.org/officeDocument/2006/relationships/slide" Target="slide18.xml"/><Relationship Id="rId10" Type="http://schemas.openxmlformats.org/officeDocument/2006/relationships/slide" Target="slide12.xml"/><Relationship Id="rId4" Type="http://schemas.openxmlformats.org/officeDocument/2006/relationships/image" Target="../media/image2.png"/><Relationship Id="rId9" Type="http://schemas.openxmlformats.org/officeDocument/2006/relationships/slide" Target="slide11.xml"/><Relationship Id="rId14" Type="http://schemas.openxmlformats.org/officeDocument/2006/relationships/slide" Target="slide13.xml"/></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slide" Target="slide9.xml"/><Relationship Id="rId3" Type="http://schemas.openxmlformats.org/officeDocument/2006/relationships/slide" Target="slide1.xml"/><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3.wdp"/><Relationship Id="rId11" Type="http://schemas.openxmlformats.org/officeDocument/2006/relationships/slide" Target="slide16.xml"/><Relationship Id="rId5" Type="http://schemas.openxmlformats.org/officeDocument/2006/relationships/image" Target="../media/image10.png"/><Relationship Id="rId15" Type="http://schemas.openxmlformats.org/officeDocument/2006/relationships/slide" Target="slide18.xml"/><Relationship Id="rId10" Type="http://schemas.openxmlformats.org/officeDocument/2006/relationships/slide" Target="slide12.xml"/><Relationship Id="rId4" Type="http://schemas.openxmlformats.org/officeDocument/2006/relationships/image" Target="../media/image2.png"/><Relationship Id="rId9" Type="http://schemas.openxmlformats.org/officeDocument/2006/relationships/slide" Target="slide10.xml"/><Relationship Id="rId14" Type="http://schemas.openxmlformats.org/officeDocument/2006/relationships/slide" Target="slide14.xml"/></Relationships>
</file>

<file path=ppt/slides/_rels/slide12.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slide" Target="slide9.xml"/><Relationship Id="rId3" Type="http://schemas.openxmlformats.org/officeDocument/2006/relationships/slide" Target="slide1.xml"/><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3.wdp"/><Relationship Id="rId11" Type="http://schemas.openxmlformats.org/officeDocument/2006/relationships/slide" Target="slide16.xml"/><Relationship Id="rId5" Type="http://schemas.openxmlformats.org/officeDocument/2006/relationships/image" Target="../media/image10.png"/><Relationship Id="rId15" Type="http://schemas.openxmlformats.org/officeDocument/2006/relationships/slide" Target="slide18.xml"/><Relationship Id="rId10" Type="http://schemas.openxmlformats.org/officeDocument/2006/relationships/slide" Target="slide10.xml"/><Relationship Id="rId4" Type="http://schemas.openxmlformats.org/officeDocument/2006/relationships/image" Target="../media/image2.png"/><Relationship Id="rId9" Type="http://schemas.openxmlformats.org/officeDocument/2006/relationships/slide" Target="slide11.xml"/><Relationship Id="rId14" Type="http://schemas.openxmlformats.org/officeDocument/2006/relationships/slide" Target="slide15.xml"/></Relationships>
</file>

<file path=ppt/slides/_rels/slide1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searchmicroservices.techtarget.com/definition/Java"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8.xml"/><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slide" Target="slide1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17.xml"/><Relationship Id="rId5" Type="http://schemas.microsoft.com/office/2007/relationships/hdphoto" Target="../media/hdphoto3.wdp"/><Relationship Id="rId10" Type="http://schemas.openxmlformats.org/officeDocument/2006/relationships/slide" Target="slide9.xml"/><Relationship Id="rId4" Type="http://schemas.openxmlformats.org/officeDocument/2006/relationships/image" Target="../media/image10.png"/><Relationship Id="rId9" Type="http://schemas.openxmlformats.org/officeDocument/2006/relationships/slide" Target="slide2.xml"/></Relationships>
</file>

<file path=ppt/slides/_rels/slide17.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6.xml"/><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slide" Target="slide18.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19.xml"/><Relationship Id="rId5" Type="http://schemas.microsoft.com/office/2007/relationships/hdphoto" Target="../media/hdphoto3.wdp"/><Relationship Id="rId10" Type="http://schemas.openxmlformats.org/officeDocument/2006/relationships/slide" Target="slide9.xml"/><Relationship Id="rId4" Type="http://schemas.openxmlformats.org/officeDocument/2006/relationships/image" Target="../media/image10.png"/><Relationship Id="rId9" Type="http://schemas.openxmlformats.org/officeDocument/2006/relationships/slide" Target="slide2.xml"/><Relationship Id="rId14" Type="http://schemas.openxmlformats.org/officeDocument/2006/relationships/slide" Target="slide20.xml"/></Relationships>
</file>

<file path=ppt/slides/_rels/slide18.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6.xml"/><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slide" Target="slide1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17.xml"/><Relationship Id="rId5" Type="http://schemas.microsoft.com/office/2007/relationships/hdphoto" Target="../media/hdphoto3.wdp"/><Relationship Id="rId15" Type="http://schemas.openxmlformats.org/officeDocument/2006/relationships/slide" Target="slide18.xml"/><Relationship Id="rId10" Type="http://schemas.openxmlformats.org/officeDocument/2006/relationships/slide" Target="slide9.xml"/><Relationship Id="rId4" Type="http://schemas.openxmlformats.org/officeDocument/2006/relationships/image" Target="../media/image10.png"/><Relationship Id="rId9" Type="http://schemas.openxmlformats.org/officeDocument/2006/relationships/slide" Target="slide2.xml"/><Relationship Id="rId14" Type="http://schemas.openxmlformats.org/officeDocument/2006/relationships/slide" Target="slide21.xml"/></Relationships>
</file>

<file path=ppt/slides/_rels/slide19.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6.xml"/><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slide" Target="slide18.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slide" Target="slide17.xml"/><Relationship Id="rId5" Type="http://schemas.microsoft.com/office/2007/relationships/hdphoto" Target="../media/hdphoto3.wdp"/><Relationship Id="rId10" Type="http://schemas.openxmlformats.org/officeDocument/2006/relationships/slide" Target="slide9.xml"/><Relationship Id="rId4" Type="http://schemas.openxmlformats.org/officeDocument/2006/relationships/image" Target="../media/image10.png"/><Relationship Id="rId9" Type="http://schemas.openxmlformats.org/officeDocument/2006/relationships/slide" Target="slide2.xml"/><Relationship Id="rId14" Type="http://schemas.openxmlformats.org/officeDocument/2006/relationships/slide" Target="slide22.xml"/></Relationships>
</file>

<file path=ppt/slides/_rels/slide2.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2.png"/><Relationship Id="rId7" Type="http://schemas.microsoft.com/office/2007/relationships/hdphoto" Target="../media/hdphoto2.wdp"/><Relationship Id="rId12" Type="http://schemas.openxmlformats.org/officeDocument/2006/relationships/slide" Target="slide16.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slide" Target="slide9.xml"/><Relationship Id="rId5" Type="http://schemas.openxmlformats.org/officeDocument/2006/relationships/image" Target="../media/image3.png"/><Relationship Id="rId10" Type="http://schemas.openxmlformats.org/officeDocument/2006/relationships/slide" Target="slide5.xml"/><Relationship Id="rId4" Type="http://schemas.openxmlformats.org/officeDocument/2006/relationships/slide" Target="slide1.xml"/><Relationship Id="rId9" Type="http://schemas.openxmlformats.org/officeDocument/2006/relationships/slide" Target="slide4.xml"/></Relationships>
</file>

<file path=ppt/slides/_rels/slide2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s://www.javacodegeeks.com/2015/06/java-programming-tips-best-practices-beginners.html"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hyperlink" Target="https://code.tutsplus.com/tutorials/28-html5-features-tips-and-techniques-you-must-know--net-13520"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hyperlink" Target="https://www.smashingmagazine.com/2009/03/10-useful-php-tips-revisited/"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ezTaqkJMSfo" TargetMode="External"/><Relationship Id="rId2" Type="http://schemas.openxmlformats.org/officeDocument/2006/relationships/hyperlink" Target="https://www.youtube.com/watch?v=0orGk3mmjrc"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slide" Target="slide1.xml"/><Relationship Id="rId4" Type="http://schemas.openxmlformats.org/officeDocument/2006/relationships/hyperlink" Target="https://www.youtube.com/watch?v=8xeP50_UZN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16.xml"/><Relationship Id="rId3" Type="http://schemas.openxmlformats.org/officeDocument/2006/relationships/image" Target="../media/image2.png"/><Relationship Id="rId7" Type="http://schemas.openxmlformats.org/officeDocument/2006/relationships/image" Target="../media/image3.png"/><Relationship Id="rId12" Type="http://schemas.openxmlformats.org/officeDocument/2006/relationships/slide" Target="slide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1.xml"/><Relationship Id="rId10" Type="http://schemas.openxmlformats.org/officeDocument/2006/relationships/slide" Target="slide5.xml"/><Relationship Id="rId4" Type="http://schemas.openxmlformats.org/officeDocument/2006/relationships/slide" Target="slide2.xml"/><Relationship Id="rId9" Type="http://schemas.microsoft.com/office/2007/relationships/hdphoto" Target="../media/hdphoto2.wdp"/></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16.xml"/><Relationship Id="rId3" Type="http://schemas.openxmlformats.org/officeDocument/2006/relationships/image" Target="../media/image2.png"/><Relationship Id="rId7" Type="http://schemas.openxmlformats.org/officeDocument/2006/relationships/image" Target="../media/image3.png"/><Relationship Id="rId12" Type="http://schemas.openxmlformats.org/officeDocument/2006/relationships/slide" Target="slide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 Target="slide3.xml"/><Relationship Id="rId11" Type="http://schemas.openxmlformats.org/officeDocument/2006/relationships/slide" Target="slide7.xml"/><Relationship Id="rId5" Type="http://schemas.openxmlformats.org/officeDocument/2006/relationships/slide" Target="slide1.xml"/><Relationship Id="rId10" Type="http://schemas.openxmlformats.org/officeDocument/2006/relationships/slide" Target="slide5.xml"/><Relationship Id="rId4" Type="http://schemas.openxmlformats.org/officeDocument/2006/relationships/slide" Target="slide2.xml"/><Relationship Id="rId9" Type="http://schemas.microsoft.com/office/2007/relationships/hdphoto" Target="../media/hdphoto2.wdp"/></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16.xml"/><Relationship Id="rId3" Type="http://schemas.openxmlformats.org/officeDocument/2006/relationships/image" Target="../media/image2.png"/><Relationship Id="rId7" Type="http://schemas.openxmlformats.org/officeDocument/2006/relationships/image" Target="../media/image3.png"/><Relationship Id="rId12" Type="http://schemas.openxmlformats.org/officeDocument/2006/relationships/slide" Target="slide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 Target="slide3.xml"/><Relationship Id="rId11" Type="http://schemas.openxmlformats.org/officeDocument/2006/relationships/slide" Target="slide8.xml"/><Relationship Id="rId5" Type="http://schemas.openxmlformats.org/officeDocument/2006/relationships/slide" Target="slide1.xml"/><Relationship Id="rId10" Type="http://schemas.openxmlformats.org/officeDocument/2006/relationships/slide" Target="slide4.xml"/><Relationship Id="rId4" Type="http://schemas.openxmlformats.org/officeDocument/2006/relationships/slide" Target="slide2.xml"/><Relationship Id="rId9"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ezTaqkJMSfo" TargetMode="External"/><Relationship Id="rId5" Type="http://schemas.openxmlformats.org/officeDocument/2006/relationships/image" Target="../media/image7.png"/><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0orGk3mmjrc" TargetMode="External"/><Relationship Id="rId5" Type="http://schemas.openxmlformats.org/officeDocument/2006/relationships/image" Target="../media/image7.png"/><Relationship Id="rId4"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8xeP50_UZNg" TargetMode="External"/><Relationship Id="rId5" Type="http://schemas.openxmlformats.org/officeDocument/2006/relationships/image" Target="../media/image7.png"/><Relationship Id="rId4" Type="http://schemas.openxmlformats.org/officeDocument/2006/relationships/slide" Target="slide1.xml"/></Relationships>
</file>

<file path=ppt/slides/_rels/slide9.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2.xml"/><Relationship Id="rId3" Type="http://schemas.openxmlformats.org/officeDocument/2006/relationships/image" Target="../media/image2.png"/><Relationship Id="rId7" Type="http://schemas.microsoft.com/office/2007/relationships/hdphoto" Target="../media/hdphoto2.wdp"/><Relationship Id="rId12" Type="http://schemas.openxmlformats.org/officeDocument/2006/relationships/slide" Target="slide16.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slide" Target="slide1.xml"/><Relationship Id="rId5" Type="http://schemas.microsoft.com/office/2007/relationships/hdphoto" Target="../media/hdphoto3.wdp"/><Relationship Id="rId10" Type="http://schemas.openxmlformats.org/officeDocument/2006/relationships/slide" Target="slide15.xml"/><Relationship Id="rId4" Type="http://schemas.openxmlformats.org/officeDocument/2006/relationships/image" Target="../media/image10.png"/><Relationship Id="rId9" Type="http://schemas.openxmlformats.org/officeDocument/2006/relationships/slide" Target="slide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 name="Action Button: Custom 2">
            <a:hlinkClick r:id="" action="ppaction://noaction" highlightClick="1"/>
            <a:hlinkHover r:id="rId4" action="ppaction://hlinksldjump"/>
          </p:cNvPr>
          <p:cNvSpPr/>
          <p:nvPr/>
        </p:nvSpPr>
        <p:spPr>
          <a:xfrm>
            <a:off x="8812" y="4135009"/>
            <a:ext cx="2214563" cy="78377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12" name="Straight Connector 11"/>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8" name="Picture 7"/>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18" name="TextBox 17"/>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19" name="Straight Connector 18"/>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0" name="Picture 19"/>
          <p:cNvPicPr>
            <a:picLocks noChangeAspect="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21" name="Action Button: Custom 20">
            <a:hlinkClick r:id="" action="ppaction://noaction" highlightClick="1"/>
            <a:hlinkHover r:id="rId8" action="ppaction://hlinksldjump"/>
          </p:cNvPr>
          <p:cNvSpPr/>
          <p:nvPr/>
        </p:nvSpPr>
        <p:spPr>
          <a:xfrm>
            <a:off x="2224627" y="4130396"/>
            <a:ext cx="2934696" cy="78377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ction Button: Custom 21">
            <a:hlinkClick r:id="" action="ppaction://noaction" highlightClick="1"/>
            <a:hlinkHover r:id="rId9" action="ppaction://hlinksldjump"/>
          </p:cNvPr>
          <p:cNvSpPr/>
          <p:nvPr/>
        </p:nvSpPr>
        <p:spPr>
          <a:xfrm>
            <a:off x="5176750" y="4127953"/>
            <a:ext cx="2639162" cy="78377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8830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Action Button: Custom 46">
            <a:hlinkClick r:id="" action="ppaction://noaction" highlightClick="1"/>
            <a:hlinkHover r:id="rId3" action="ppaction://hlinksldjump"/>
          </p:cNvPr>
          <p:cNvSpPr/>
          <p:nvPr/>
        </p:nvSpPr>
        <p:spPr>
          <a:xfrm>
            <a:off x="5169561" y="4915921"/>
            <a:ext cx="7048848"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5">
            <a:duotone>
              <a:schemeClr val="bg2">
                <a:shade val="45000"/>
                <a:satMod val="135000"/>
              </a:schemeClr>
              <a:prstClr val="white"/>
            </a:duotone>
            <a:extLst>
              <a:ext uri="{BEBA8EAE-BF5A-486C-A8C5-ECC9F3942E4B}">
                <a14:imgProps xmlns:a14="http://schemas.microsoft.com/office/drawing/2010/main">
                  <a14:imgLayer r:embed="rId6">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7" cstate="print">
            <a:duotone>
              <a:schemeClr val="bg2">
                <a:shade val="45000"/>
                <a:satMod val="135000"/>
              </a:schemeClr>
              <a:prstClr val="white"/>
            </a:duotone>
            <a:extLst>
              <a:ext uri="{BEBA8EAE-BF5A-486C-A8C5-ECC9F3942E4B}">
                <a14:imgProps xmlns:a14="http://schemas.microsoft.com/office/drawing/2010/main">
                  <a14:imgLayer r:embed="rId8">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2240429" y="4915922"/>
            <a:ext cx="2903169"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V="1">
            <a:off x="2344986" y="545928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37" name="Straight Connector 36"/>
          <p:cNvCxnSpPr/>
          <p:nvPr/>
        </p:nvCxnSpPr>
        <p:spPr>
          <a:xfrm flipV="1">
            <a:off x="2348099" y="604711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Rectangle 52"/>
          <p:cNvSpPr/>
          <p:nvPr/>
        </p:nvSpPr>
        <p:spPr>
          <a:xfrm>
            <a:off x="2249768" y="4916360"/>
            <a:ext cx="2885981" cy="558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747727" y="4971168"/>
            <a:ext cx="2059800" cy="369332"/>
          </a:xfrm>
          <a:prstGeom prst="rect">
            <a:avLst/>
          </a:prstGeom>
          <a:noFill/>
        </p:spPr>
        <p:txBody>
          <a:bodyPr wrap="square" rtlCol="0">
            <a:spAutoFit/>
          </a:bodyPr>
          <a:lstStyle/>
          <a:p>
            <a:r>
              <a:rPr lang="en-US" b="1" dirty="0" smtClean="0">
                <a:solidFill>
                  <a:schemeClr val="tx1">
                    <a:lumMod val="50000"/>
                    <a:lumOff val="50000"/>
                  </a:schemeClr>
                </a:solidFill>
              </a:rPr>
              <a:t>Java Development</a:t>
            </a:r>
            <a:endParaRPr lang="en-US" b="1" dirty="0">
              <a:solidFill>
                <a:schemeClr val="tx1">
                  <a:lumMod val="50000"/>
                  <a:lumOff val="50000"/>
                </a:schemeClr>
              </a:solidFill>
            </a:endParaRPr>
          </a:p>
        </p:txBody>
      </p:sp>
      <p:cxnSp>
        <p:nvCxnSpPr>
          <p:cNvPr id="39" name="Straight Connector 38"/>
          <p:cNvCxnSpPr/>
          <p:nvPr/>
        </p:nvCxnSpPr>
        <p:spPr>
          <a:xfrm flipV="1">
            <a:off x="2344986" y="6047303"/>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40" name="Rectangle 39"/>
          <p:cNvSpPr/>
          <p:nvPr/>
        </p:nvSpPr>
        <p:spPr>
          <a:xfrm>
            <a:off x="2240429" y="4871990"/>
            <a:ext cx="2903169"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2740087" y="5576662"/>
            <a:ext cx="2168444" cy="369332"/>
          </a:xfrm>
          <a:prstGeom prst="rect">
            <a:avLst/>
          </a:prstGeom>
          <a:noFill/>
        </p:spPr>
        <p:txBody>
          <a:bodyPr wrap="square" rtlCol="0">
            <a:spAutoFit/>
          </a:bodyPr>
          <a:lstStyle/>
          <a:p>
            <a:r>
              <a:rPr lang="en-US" b="1" dirty="0" smtClean="0">
                <a:solidFill>
                  <a:schemeClr val="bg1"/>
                </a:solidFill>
              </a:rPr>
              <a:t>HTML Development</a:t>
            </a:r>
            <a:endParaRPr lang="en-US" b="1" dirty="0">
              <a:solidFill>
                <a:schemeClr val="bg1"/>
              </a:solidFill>
            </a:endParaRPr>
          </a:p>
        </p:txBody>
      </p:sp>
      <p:sp>
        <p:nvSpPr>
          <p:cNvPr id="42" name="TextBox 41"/>
          <p:cNvSpPr txBox="1"/>
          <p:nvPr/>
        </p:nvSpPr>
        <p:spPr>
          <a:xfrm>
            <a:off x="2748435" y="6139456"/>
            <a:ext cx="1906691" cy="369332"/>
          </a:xfrm>
          <a:prstGeom prst="rect">
            <a:avLst/>
          </a:prstGeom>
          <a:noFill/>
        </p:spPr>
        <p:txBody>
          <a:bodyPr wrap="square" rtlCol="0">
            <a:spAutoFit/>
          </a:bodyPr>
          <a:lstStyle/>
          <a:p>
            <a:r>
              <a:rPr lang="en-US" b="1" dirty="0" smtClean="0">
                <a:solidFill>
                  <a:schemeClr val="bg1"/>
                </a:solidFill>
              </a:rPr>
              <a:t>PHP Development</a:t>
            </a:r>
            <a:endParaRPr lang="en-US" b="1" dirty="0">
              <a:solidFill>
                <a:schemeClr val="bg1"/>
              </a:solidFill>
            </a:endParaRPr>
          </a:p>
        </p:txBody>
      </p:sp>
      <p:sp>
        <p:nvSpPr>
          <p:cNvPr id="45" name="Action Button: Custom 44">
            <a:hlinkClick r:id="" action="ppaction://noaction" highlightClick="1"/>
            <a:hlinkHover r:id="rId9" action="ppaction://hlinksldjump"/>
          </p:cNvPr>
          <p:cNvSpPr/>
          <p:nvPr/>
        </p:nvSpPr>
        <p:spPr>
          <a:xfrm>
            <a:off x="2236870" y="5481381"/>
            <a:ext cx="2903169" cy="57105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ction Button: Custom 45">
            <a:hlinkClick r:id="" action="ppaction://noaction" highlightClick="1"/>
            <a:hlinkHover r:id="rId10" action="ppaction://hlinksldjump"/>
          </p:cNvPr>
          <p:cNvSpPr/>
          <p:nvPr/>
        </p:nvSpPr>
        <p:spPr>
          <a:xfrm>
            <a:off x="2233311" y="6047118"/>
            <a:ext cx="2903169" cy="54869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34" name="Action Button: Custom 33">
            <a:hlinkClick r:id="" action="ppaction://noaction" highlightClick="1"/>
            <a:hlinkHover r:id="rId3"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3" action="ppaction://hlinksldjump"/>
          </p:cNvPr>
          <p:cNvSpPr/>
          <p:nvPr/>
        </p:nvSpPr>
        <p:spPr>
          <a:xfrm>
            <a:off x="-1" y="4915921"/>
            <a:ext cx="2236871"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ction Button: Custom 47">
            <a:hlinkClick r:id="" action="ppaction://noaction" highlightClick="1"/>
            <a:hlinkHover r:id="rId3" action="ppaction://hlinksldjump"/>
          </p:cNvPr>
          <p:cNvSpPr/>
          <p:nvPr/>
        </p:nvSpPr>
        <p:spPr>
          <a:xfrm>
            <a:off x="2243543" y="6595809"/>
            <a:ext cx="2892938" cy="26865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ction Button: Custom 48">
            <a:hlinkClick r:id="" action="ppaction://noaction" highlightClick="1"/>
            <a:hlinkHover r:id="rId3" action="ppaction://hlinksldjump"/>
          </p:cNvPr>
          <p:cNvSpPr/>
          <p:nvPr/>
        </p:nvSpPr>
        <p:spPr>
          <a:xfrm>
            <a:off x="7835674" y="4130148"/>
            <a:ext cx="4356325" cy="78577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Action Button: Custom 49">
            <a:hlinkClick r:id="" action="ppaction://noaction" highlightClick="1"/>
            <a:hlinkHover r:id="rId11" action="ppaction://hlinksldjump"/>
          </p:cNvPr>
          <p:cNvSpPr/>
          <p:nvPr/>
        </p:nvSpPr>
        <p:spPr>
          <a:xfrm>
            <a:off x="5159939" y="4127810"/>
            <a:ext cx="2666211"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ction Button: Custom 50">
            <a:hlinkClick r:id="" action="ppaction://noaction" highlightClick="1"/>
            <a:hlinkHover r:id="rId12" action="ppaction://hlinksldjump"/>
          </p:cNvPr>
          <p:cNvSpPr/>
          <p:nvPr/>
        </p:nvSpPr>
        <p:spPr>
          <a:xfrm>
            <a:off x="-238" y="4128250"/>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ction Button: Custom 51">
            <a:hlinkClick r:id="" action="ppaction://noaction" highlightClick="1"/>
            <a:hlinkHover r:id="rId13" action="ppaction://hlinksldjump"/>
          </p:cNvPr>
          <p:cNvSpPr/>
          <p:nvPr/>
        </p:nvSpPr>
        <p:spPr>
          <a:xfrm>
            <a:off x="2230192" y="4125503"/>
            <a:ext cx="2929745" cy="79676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Action Button: Custom 53">
            <a:hlinkClick r:id="" action="ppaction://noaction" highlightClick="1"/>
            <a:hlinkHover r:id="rId3" action="ppaction://hlinksldjump"/>
          </p:cNvPr>
          <p:cNvSpPr/>
          <p:nvPr/>
        </p:nvSpPr>
        <p:spPr>
          <a:xfrm>
            <a:off x="5159937" y="4924392"/>
            <a:ext cx="7032062" cy="193360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54"/>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6" name="TextBox 55"/>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7" name="Straight Connector 56"/>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8" name="Straight Connector 57"/>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9" name="Action Button: Custom 58">
            <a:hlinkClick r:id="" action="ppaction://noaction" highlightClick="1"/>
            <a:hlinkHover r:id="rId12"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ction Button: Custom 59">
            <a:hlinkClick r:id="rId14" action="ppaction://hlinksldjump" highlightClick="1"/>
            <a:hlinkHover r:id="rId15" action="ppaction://hlinksldjump"/>
          </p:cNvPr>
          <p:cNvSpPr/>
          <p:nvPr/>
        </p:nvSpPr>
        <p:spPr>
          <a:xfrm>
            <a:off x="2252695" y="4920648"/>
            <a:ext cx="2880833" cy="5504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1128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Action Button: Custom 46">
            <a:hlinkClick r:id="" action="ppaction://noaction" highlightClick="1"/>
            <a:hlinkHover r:id="rId3" action="ppaction://hlinksldjump"/>
          </p:cNvPr>
          <p:cNvSpPr/>
          <p:nvPr/>
        </p:nvSpPr>
        <p:spPr>
          <a:xfrm>
            <a:off x="5169561" y="4915921"/>
            <a:ext cx="7048848"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5">
            <a:duotone>
              <a:schemeClr val="bg2">
                <a:shade val="45000"/>
                <a:satMod val="135000"/>
              </a:schemeClr>
              <a:prstClr val="white"/>
            </a:duotone>
            <a:extLst>
              <a:ext uri="{BEBA8EAE-BF5A-486C-A8C5-ECC9F3942E4B}">
                <a14:imgProps xmlns:a14="http://schemas.microsoft.com/office/drawing/2010/main">
                  <a14:imgLayer r:embed="rId6">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7" cstate="print">
            <a:duotone>
              <a:schemeClr val="bg2">
                <a:shade val="45000"/>
                <a:satMod val="135000"/>
              </a:schemeClr>
              <a:prstClr val="white"/>
            </a:duotone>
            <a:extLst>
              <a:ext uri="{BEBA8EAE-BF5A-486C-A8C5-ECC9F3942E4B}">
                <a14:imgProps xmlns:a14="http://schemas.microsoft.com/office/drawing/2010/main">
                  <a14:imgLayer r:embed="rId8">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2240429" y="4915922"/>
            <a:ext cx="2903169"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V="1">
            <a:off x="2344986" y="545928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37" name="Straight Connector 36"/>
          <p:cNvCxnSpPr/>
          <p:nvPr/>
        </p:nvCxnSpPr>
        <p:spPr>
          <a:xfrm flipV="1">
            <a:off x="2348099" y="604711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39" name="Straight Connector 38"/>
          <p:cNvCxnSpPr/>
          <p:nvPr/>
        </p:nvCxnSpPr>
        <p:spPr>
          <a:xfrm flipV="1">
            <a:off x="2344986" y="6047303"/>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Rectangle 52"/>
          <p:cNvSpPr/>
          <p:nvPr/>
        </p:nvSpPr>
        <p:spPr>
          <a:xfrm>
            <a:off x="2248671" y="5449323"/>
            <a:ext cx="2885981" cy="615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747727" y="4971168"/>
            <a:ext cx="2059800" cy="369332"/>
          </a:xfrm>
          <a:prstGeom prst="rect">
            <a:avLst/>
          </a:prstGeom>
          <a:noFill/>
        </p:spPr>
        <p:txBody>
          <a:bodyPr wrap="square" rtlCol="0">
            <a:spAutoFit/>
          </a:bodyPr>
          <a:lstStyle/>
          <a:p>
            <a:r>
              <a:rPr lang="en-US" b="1" dirty="0" smtClean="0">
                <a:solidFill>
                  <a:schemeClr val="bg1"/>
                </a:solidFill>
              </a:rPr>
              <a:t>Java Development</a:t>
            </a:r>
            <a:endParaRPr lang="en-US" b="1" dirty="0">
              <a:solidFill>
                <a:schemeClr val="bg1"/>
              </a:solidFill>
            </a:endParaRPr>
          </a:p>
        </p:txBody>
      </p:sp>
      <p:sp>
        <p:nvSpPr>
          <p:cNvPr id="40" name="Rectangle 39"/>
          <p:cNvSpPr/>
          <p:nvPr/>
        </p:nvSpPr>
        <p:spPr>
          <a:xfrm>
            <a:off x="2240429" y="4871990"/>
            <a:ext cx="2903169"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2740087" y="5576662"/>
            <a:ext cx="2168444" cy="369332"/>
          </a:xfrm>
          <a:prstGeom prst="rect">
            <a:avLst/>
          </a:prstGeom>
          <a:noFill/>
        </p:spPr>
        <p:txBody>
          <a:bodyPr wrap="square" rtlCol="0">
            <a:spAutoFit/>
          </a:bodyPr>
          <a:lstStyle/>
          <a:p>
            <a:r>
              <a:rPr lang="en-US" b="1" dirty="0" smtClean="0">
                <a:solidFill>
                  <a:schemeClr val="tx1">
                    <a:lumMod val="50000"/>
                    <a:lumOff val="50000"/>
                  </a:schemeClr>
                </a:solidFill>
              </a:rPr>
              <a:t>HTML Development</a:t>
            </a:r>
            <a:endParaRPr lang="en-US" b="1" dirty="0">
              <a:solidFill>
                <a:schemeClr val="tx1">
                  <a:lumMod val="50000"/>
                  <a:lumOff val="50000"/>
                </a:schemeClr>
              </a:solidFill>
            </a:endParaRPr>
          </a:p>
        </p:txBody>
      </p:sp>
      <p:sp>
        <p:nvSpPr>
          <p:cNvPr id="42" name="TextBox 41"/>
          <p:cNvSpPr txBox="1"/>
          <p:nvPr/>
        </p:nvSpPr>
        <p:spPr>
          <a:xfrm>
            <a:off x="2748435" y="6139456"/>
            <a:ext cx="1906691" cy="369332"/>
          </a:xfrm>
          <a:prstGeom prst="rect">
            <a:avLst/>
          </a:prstGeom>
          <a:noFill/>
        </p:spPr>
        <p:txBody>
          <a:bodyPr wrap="square" rtlCol="0">
            <a:spAutoFit/>
          </a:bodyPr>
          <a:lstStyle/>
          <a:p>
            <a:r>
              <a:rPr lang="en-US" b="1" dirty="0" smtClean="0">
                <a:solidFill>
                  <a:schemeClr val="bg1"/>
                </a:solidFill>
              </a:rPr>
              <a:t>PHP Development</a:t>
            </a:r>
            <a:endParaRPr lang="en-US" b="1" dirty="0">
              <a:solidFill>
                <a:schemeClr val="bg1"/>
              </a:solidFill>
            </a:endParaRPr>
          </a:p>
        </p:txBody>
      </p:sp>
      <p:sp>
        <p:nvSpPr>
          <p:cNvPr id="45" name="Action Button: Custom 44">
            <a:hlinkClick r:id="" action="ppaction://noaction" highlightClick="1"/>
            <a:hlinkHover r:id="rId9" action="ppaction://hlinksldjump"/>
          </p:cNvPr>
          <p:cNvSpPr/>
          <p:nvPr/>
        </p:nvSpPr>
        <p:spPr>
          <a:xfrm>
            <a:off x="2236870" y="4921239"/>
            <a:ext cx="2903169" cy="51908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ction Button: Custom 45">
            <a:hlinkClick r:id="" action="ppaction://noaction" highlightClick="1"/>
            <a:hlinkHover r:id="rId10" action="ppaction://hlinksldjump"/>
          </p:cNvPr>
          <p:cNvSpPr/>
          <p:nvPr/>
        </p:nvSpPr>
        <p:spPr>
          <a:xfrm>
            <a:off x="2233311" y="6060729"/>
            <a:ext cx="2903169" cy="535080"/>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34" name="Action Button: Custom 33">
            <a:hlinkClick r:id="" action="ppaction://noaction" highlightClick="1"/>
            <a:hlinkHover r:id="rId3"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3" action="ppaction://hlinksldjump"/>
          </p:cNvPr>
          <p:cNvSpPr/>
          <p:nvPr/>
        </p:nvSpPr>
        <p:spPr>
          <a:xfrm>
            <a:off x="-1" y="4915921"/>
            <a:ext cx="2236871"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ction Button: Custom 47">
            <a:hlinkClick r:id="" action="ppaction://noaction" highlightClick="1"/>
            <a:hlinkHover r:id="rId3" action="ppaction://hlinksldjump"/>
          </p:cNvPr>
          <p:cNvSpPr/>
          <p:nvPr/>
        </p:nvSpPr>
        <p:spPr>
          <a:xfrm>
            <a:off x="2243543" y="6595809"/>
            <a:ext cx="2892938" cy="26865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ction Button: Custom 48">
            <a:hlinkClick r:id="" action="ppaction://noaction" highlightClick="1"/>
            <a:hlinkHover r:id="rId3" action="ppaction://hlinksldjump"/>
          </p:cNvPr>
          <p:cNvSpPr/>
          <p:nvPr/>
        </p:nvSpPr>
        <p:spPr>
          <a:xfrm>
            <a:off x="7835674" y="4130148"/>
            <a:ext cx="4356325" cy="78577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Action Button: Custom 49">
            <a:hlinkClick r:id="" action="ppaction://noaction" highlightClick="1"/>
            <a:hlinkHover r:id="rId11" action="ppaction://hlinksldjump"/>
          </p:cNvPr>
          <p:cNvSpPr/>
          <p:nvPr/>
        </p:nvSpPr>
        <p:spPr>
          <a:xfrm>
            <a:off x="5159939" y="4127810"/>
            <a:ext cx="2666211"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ction Button: Custom 50">
            <a:hlinkClick r:id="" action="ppaction://noaction" highlightClick="1"/>
            <a:hlinkHover r:id="rId12" action="ppaction://hlinksldjump"/>
          </p:cNvPr>
          <p:cNvSpPr/>
          <p:nvPr/>
        </p:nvSpPr>
        <p:spPr>
          <a:xfrm>
            <a:off x="-238" y="4128250"/>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ction Button: Custom 51">
            <a:hlinkClick r:id="" action="ppaction://noaction" highlightClick="1"/>
            <a:hlinkHover r:id="rId13" action="ppaction://hlinksldjump"/>
          </p:cNvPr>
          <p:cNvSpPr/>
          <p:nvPr/>
        </p:nvSpPr>
        <p:spPr>
          <a:xfrm>
            <a:off x="2230192" y="4125503"/>
            <a:ext cx="2929745" cy="79676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3" action="ppaction://hlinksldjump"/>
          </p:cNvPr>
          <p:cNvSpPr/>
          <p:nvPr/>
        </p:nvSpPr>
        <p:spPr>
          <a:xfrm>
            <a:off x="5159937" y="4924392"/>
            <a:ext cx="7032062" cy="193360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Picture 53"/>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5" name="TextBox 54"/>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6" name="Straight Connector 5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7" name="Straight Connector 56"/>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8" name="Action Button: Custom 57">
            <a:hlinkClick r:id="" action="ppaction://noaction" highlightClick="1"/>
            <a:hlinkHover r:id="rId12"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Action Button: Custom 58">
            <a:hlinkClick r:id="rId14" action="ppaction://hlinksldjump" highlightClick="1"/>
            <a:hlinkHover r:id="rId15" action="ppaction://hlinksldjump"/>
          </p:cNvPr>
          <p:cNvSpPr/>
          <p:nvPr/>
        </p:nvSpPr>
        <p:spPr>
          <a:xfrm>
            <a:off x="2248670" y="5448358"/>
            <a:ext cx="2884858" cy="6104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9460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39" name="Straight Connector 38"/>
          <p:cNvCxnSpPr/>
          <p:nvPr/>
        </p:nvCxnSpPr>
        <p:spPr>
          <a:xfrm flipV="1">
            <a:off x="2344986" y="6047303"/>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47" name="Action Button: Custom 46">
            <a:hlinkClick r:id="" action="ppaction://noaction" highlightClick="1"/>
            <a:hlinkHover r:id="rId3" action="ppaction://hlinksldjump"/>
          </p:cNvPr>
          <p:cNvSpPr/>
          <p:nvPr/>
        </p:nvSpPr>
        <p:spPr>
          <a:xfrm>
            <a:off x="5169561" y="4915921"/>
            <a:ext cx="7048848"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5">
            <a:duotone>
              <a:schemeClr val="bg2">
                <a:shade val="45000"/>
                <a:satMod val="135000"/>
              </a:schemeClr>
              <a:prstClr val="white"/>
            </a:duotone>
            <a:extLst>
              <a:ext uri="{BEBA8EAE-BF5A-486C-A8C5-ECC9F3942E4B}">
                <a14:imgProps xmlns:a14="http://schemas.microsoft.com/office/drawing/2010/main">
                  <a14:imgLayer r:embed="rId6">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7" cstate="print">
            <a:duotone>
              <a:schemeClr val="bg2">
                <a:shade val="45000"/>
                <a:satMod val="135000"/>
              </a:schemeClr>
              <a:prstClr val="white"/>
            </a:duotone>
            <a:extLst>
              <a:ext uri="{BEBA8EAE-BF5A-486C-A8C5-ECC9F3942E4B}">
                <a14:imgProps xmlns:a14="http://schemas.microsoft.com/office/drawing/2010/main">
                  <a14:imgLayer r:embed="rId8">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2240429" y="4915922"/>
            <a:ext cx="2903169"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V="1">
            <a:off x="2344986" y="545928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37" name="Straight Connector 36"/>
          <p:cNvCxnSpPr/>
          <p:nvPr/>
        </p:nvCxnSpPr>
        <p:spPr>
          <a:xfrm flipV="1">
            <a:off x="2348099" y="604711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Rectangle 52"/>
          <p:cNvSpPr/>
          <p:nvPr/>
        </p:nvSpPr>
        <p:spPr>
          <a:xfrm>
            <a:off x="2236426" y="6033882"/>
            <a:ext cx="2910340" cy="561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747727" y="4971168"/>
            <a:ext cx="2059800" cy="369332"/>
          </a:xfrm>
          <a:prstGeom prst="rect">
            <a:avLst/>
          </a:prstGeom>
          <a:noFill/>
        </p:spPr>
        <p:txBody>
          <a:bodyPr wrap="square" rtlCol="0">
            <a:spAutoFit/>
          </a:bodyPr>
          <a:lstStyle/>
          <a:p>
            <a:r>
              <a:rPr lang="en-US" b="1" dirty="0" smtClean="0">
                <a:solidFill>
                  <a:schemeClr val="bg1"/>
                </a:solidFill>
              </a:rPr>
              <a:t>Java Development</a:t>
            </a:r>
            <a:endParaRPr lang="en-US" b="1" dirty="0">
              <a:solidFill>
                <a:schemeClr val="bg1"/>
              </a:solidFill>
            </a:endParaRPr>
          </a:p>
        </p:txBody>
      </p:sp>
      <p:sp>
        <p:nvSpPr>
          <p:cNvPr id="40" name="Rectangle 39"/>
          <p:cNvSpPr/>
          <p:nvPr/>
        </p:nvSpPr>
        <p:spPr>
          <a:xfrm>
            <a:off x="2240429" y="4871990"/>
            <a:ext cx="2903169"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2740087" y="5576662"/>
            <a:ext cx="2168444" cy="369332"/>
          </a:xfrm>
          <a:prstGeom prst="rect">
            <a:avLst/>
          </a:prstGeom>
          <a:noFill/>
        </p:spPr>
        <p:txBody>
          <a:bodyPr wrap="square" rtlCol="0">
            <a:spAutoFit/>
          </a:bodyPr>
          <a:lstStyle/>
          <a:p>
            <a:r>
              <a:rPr lang="en-US" b="1" dirty="0" smtClean="0">
                <a:solidFill>
                  <a:schemeClr val="bg1"/>
                </a:solidFill>
              </a:rPr>
              <a:t>HTML Development</a:t>
            </a:r>
            <a:endParaRPr lang="en-US" b="1" dirty="0">
              <a:solidFill>
                <a:schemeClr val="bg1"/>
              </a:solidFill>
            </a:endParaRPr>
          </a:p>
        </p:txBody>
      </p:sp>
      <p:sp>
        <p:nvSpPr>
          <p:cNvPr id="42" name="TextBox 41"/>
          <p:cNvSpPr txBox="1"/>
          <p:nvPr/>
        </p:nvSpPr>
        <p:spPr>
          <a:xfrm>
            <a:off x="2748435" y="6139456"/>
            <a:ext cx="1906691" cy="369332"/>
          </a:xfrm>
          <a:prstGeom prst="rect">
            <a:avLst/>
          </a:prstGeom>
          <a:noFill/>
        </p:spPr>
        <p:txBody>
          <a:bodyPr wrap="square" rtlCol="0">
            <a:spAutoFit/>
          </a:bodyPr>
          <a:lstStyle/>
          <a:p>
            <a:r>
              <a:rPr lang="en-US" b="1" dirty="0" smtClean="0">
                <a:solidFill>
                  <a:schemeClr val="tx1">
                    <a:lumMod val="50000"/>
                    <a:lumOff val="50000"/>
                  </a:schemeClr>
                </a:solidFill>
              </a:rPr>
              <a:t>PHP Development</a:t>
            </a:r>
            <a:endParaRPr lang="en-US" b="1" dirty="0">
              <a:solidFill>
                <a:schemeClr val="tx1">
                  <a:lumMod val="50000"/>
                  <a:lumOff val="50000"/>
                </a:schemeClr>
              </a:solidFill>
            </a:endParaRPr>
          </a:p>
        </p:txBody>
      </p:sp>
      <p:sp>
        <p:nvSpPr>
          <p:cNvPr id="45" name="Action Button: Custom 44">
            <a:hlinkClick r:id="" action="ppaction://noaction" highlightClick="1"/>
            <a:hlinkHover r:id="rId9" action="ppaction://hlinksldjump"/>
          </p:cNvPr>
          <p:cNvSpPr/>
          <p:nvPr/>
        </p:nvSpPr>
        <p:spPr>
          <a:xfrm>
            <a:off x="2236870" y="5472899"/>
            <a:ext cx="2903169" cy="55451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ction Button: Custom 45">
            <a:hlinkClick r:id="" action="ppaction://noaction" highlightClick="1"/>
            <a:hlinkHover r:id="rId10" action="ppaction://hlinksldjump"/>
          </p:cNvPr>
          <p:cNvSpPr/>
          <p:nvPr/>
        </p:nvSpPr>
        <p:spPr>
          <a:xfrm>
            <a:off x="2233311" y="4915732"/>
            <a:ext cx="2903169" cy="53899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34" name="Action Button: Custom 33">
            <a:hlinkClick r:id="" action="ppaction://noaction" highlightClick="1"/>
            <a:hlinkHover r:id="rId3"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3" action="ppaction://hlinksldjump"/>
          </p:cNvPr>
          <p:cNvSpPr/>
          <p:nvPr/>
        </p:nvSpPr>
        <p:spPr>
          <a:xfrm>
            <a:off x="-1" y="4915921"/>
            <a:ext cx="2236871"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ction Button: Custom 47">
            <a:hlinkClick r:id="" action="ppaction://noaction" highlightClick="1"/>
            <a:hlinkHover r:id="rId3" action="ppaction://hlinksldjump"/>
          </p:cNvPr>
          <p:cNvSpPr/>
          <p:nvPr/>
        </p:nvSpPr>
        <p:spPr>
          <a:xfrm>
            <a:off x="2243543" y="6595809"/>
            <a:ext cx="2892938" cy="26865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ction Button: Custom 48">
            <a:hlinkClick r:id="" action="ppaction://noaction" highlightClick="1"/>
            <a:hlinkHover r:id="rId3" action="ppaction://hlinksldjump"/>
          </p:cNvPr>
          <p:cNvSpPr/>
          <p:nvPr/>
        </p:nvSpPr>
        <p:spPr>
          <a:xfrm>
            <a:off x="7835674" y="4130148"/>
            <a:ext cx="4356325" cy="78577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Action Button: Custom 49">
            <a:hlinkClick r:id="" action="ppaction://noaction" highlightClick="1"/>
            <a:hlinkHover r:id="rId11" action="ppaction://hlinksldjump"/>
          </p:cNvPr>
          <p:cNvSpPr/>
          <p:nvPr/>
        </p:nvSpPr>
        <p:spPr>
          <a:xfrm>
            <a:off x="5159939" y="4127810"/>
            <a:ext cx="2666211"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ction Button: Custom 50">
            <a:hlinkClick r:id="" action="ppaction://noaction" highlightClick="1"/>
            <a:hlinkHover r:id="rId12" action="ppaction://hlinksldjump"/>
          </p:cNvPr>
          <p:cNvSpPr/>
          <p:nvPr/>
        </p:nvSpPr>
        <p:spPr>
          <a:xfrm>
            <a:off x="-238" y="4128250"/>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ction Button: Custom 51">
            <a:hlinkClick r:id="" action="ppaction://noaction" highlightClick="1"/>
            <a:hlinkHover r:id="rId13" action="ppaction://hlinksldjump"/>
          </p:cNvPr>
          <p:cNvSpPr/>
          <p:nvPr/>
        </p:nvSpPr>
        <p:spPr>
          <a:xfrm>
            <a:off x="2230192" y="4125503"/>
            <a:ext cx="2929745" cy="79676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3" action="ppaction://hlinksldjump"/>
          </p:cNvPr>
          <p:cNvSpPr/>
          <p:nvPr/>
        </p:nvSpPr>
        <p:spPr>
          <a:xfrm>
            <a:off x="5159937" y="4924392"/>
            <a:ext cx="7032062" cy="193360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Picture 53"/>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5" name="TextBox 54"/>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6" name="Straight Connector 5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7" name="Straight Connector 56"/>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8" name="Action Button: Custom 57">
            <a:hlinkClick r:id="" action="ppaction://noaction" highlightClick="1"/>
            <a:hlinkHover r:id="rId12"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Action Button: Custom 58">
            <a:hlinkClick r:id="rId14" action="ppaction://hlinksldjump" highlightClick="1"/>
            <a:hlinkHover r:id="rId15" action="ppaction://hlinksldjump"/>
          </p:cNvPr>
          <p:cNvSpPr/>
          <p:nvPr/>
        </p:nvSpPr>
        <p:spPr>
          <a:xfrm>
            <a:off x="2236870" y="6033692"/>
            <a:ext cx="2909896" cy="56211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0994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9079" y="806335"/>
            <a:ext cx="12017626" cy="5744094"/>
          </a:xfrm>
        </p:spPr>
        <p:txBody>
          <a:bodyPr/>
          <a:lstStyle/>
          <a:p>
            <a:pPr marL="0" indent="0">
              <a:buNone/>
            </a:pPr>
            <a:r>
              <a:rPr lang="en-US" dirty="0" smtClean="0">
                <a:solidFill>
                  <a:schemeClr val="bg1">
                    <a:lumMod val="50000"/>
                  </a:schemeClr>
                </a:solidFill>
                <a:latin typeface="Baskerville Old Face" panose="02020602080505020303" pitchFamily="18" charset="0"/>
              </a:rPr>
              <a:t>Definition: </a:t>
            </a:r>
            <a:r>
              <a:rPr lang="en-US" sz="2400" dirty="0" smtClean="0">
                <a:solidFill>
                  <a:schemeClr val="bg1"/>
                </a:solidFill>
                <a:latin typeface="Bell MT" panose="02020503060305020303" pitchFamily="18" charset="0"/>
              </a:rPr>
              <a:t>Java </a:t>
            </a:r>
            <a:r>
              <a:rPr lang="en-US" sz="2400" dirty="0">
                <a:solidFill>
                  <a:schemeClr val="bg1"/>
                </a:solidFill>
                <a:latin typeface="Bell MT" panose="02020503060305020303" pitchFamily="18" charset="0"/>
              </a:rPr>
              <a:t>is an object-oriented language similar to C++, but simplified to eliminate language features that cause common programming errors</a:t>
            </a:r>
            <a:r>
              <a:rPr lang="en-US" sz="2400" dirty="0" smtClean="0">
                <a:solidFill>
                  <a:schemeClr val="bg1"/>
                </a:solidFill>
                <a:latin typeface="Bell MT" panose="02020503060305020303" pitchFamily="18" charset="0"/>
              </a:rPr>
              <a:t>.</a:t>
            </a:r>
          </a:p>
          <a:p>
            <a:pPr marL="0" indent="0">
              <a:buNone/>
            </a:pPr>
            <a:r>
              <a:rPr lang="en-US" sz="2400" dirty="0" smtClean="0">
                <a:solidFill>
                  <a:schemeClr val="bg1">
                    <a:lumMod val="50000"/>
                  </a:schemeClr>
                </a:solidFill>
                <a:latin typeface="Baskerville Old Face" panose="02020602080505020303" pitchFamily="18" charset="0"/>
              </a:rPr>
              <a:t>Information/Facts:</a:t>
            </a:r>
            <a:endParaRPr lang="en-US" sz="2400" dirty="0" smtClean="0">
              <a:solidFill>
                <a:schemeClr val="bg1"/>
              </a:solidFill>
              <a:latin typeface="Bell MT" panose="02020503060305020303" pitchFamily="18" charset="0"/>
            </a:endParaRPr>
          </a:p>
          <a:p>
            <a:r>
              <a:rPr lang="en-US" dirty="0" smtClean="0">
                <a:solidFill>
                  <a:schemeClr val="bg1"/>
                </a:solidFill>
                <a:latin typeface="Baskerville Old Face" panose="02020602080505020303" pitchFamily="18" charset="0"/>
              </a:rPr>
              <a:t>Java </a:t>
            </a:r>
            <a:r>
              <a:rPr lang="en-US" dirty="0" smtClean="0">
                <a:solidFill>
                  <a:schemeClr val="bg1"/>
                </a:solidFill>
                <a:latin typeface="Baskerville Old Face" panose="02020602080505020303" pitchFamily="18" charset="0"/>
              </a:rPr>
              <a:t>is a widely used programming language expressly designed for use in the distributed environment of the internet. It is the most popular programming language for android smartphone applications and is among the most favored for edge device and internet of things development. </a:t>
            </a:r>
            <a:r>
              <a:rPr lang="en-US" sz="1800" dirty="0" smtClean="0">
                <a:solidFill>
                  <a:schemeClr val="bg1"/>
                </a:solidFill>
                <a:latin typeface="Baskerville Old Face" panose="02020602080505020303" pitchFamily="18" charset="0"/>
              </a:rPr>
              <a:t>(</a:t>
            </a:r>
            <a:r>
              <a:rPr lang="en-US" sz="1800" dirty="0" smtClean="0">
                <a:solidFill>
                  <a:schemeClr val="bg1">
                    <a:lumMod val="50000"/>
                  </a:schemeClr>
                </a:solidFill>
                <a:hlinkClick r:id="rId2"/>
              </a:rPr>
              <a:t>Margaret </a:t>
            </a:r>
            <a:r>
              <a:rPr lang="en-US" sz="1800" dirty="0">
                <a:solidFill>
                  <a:schemeClr val="bg1">
                    <a:lumMod val="50000"/>
                  </a:schemeClr>
                </a:solidFill>
                <a:hlinkClick r:id="rId2"/>
              </a:rPr>
              <a:t>Rouse</a:t>
            </a:r>
            <a:r>
              <a:rPr lang="en-US" sz="1800" dirty="0" smtClean="0">
                <a:solidFill>
                  <a:schemeClr val="bg1"/>
                </a:solidFill>
                <a:latin typeface="Baskerville Old Face" panose="02020602080505020303" pitchFamily="18" charset="0"/>
              </a:rPr>
              <a:t>) </a:t>
            </a:r>
          </a:p>
          <a:p>
            <a:r>
              <a:rPr lang="en-US" dirty="0" smtClean="0">
                <a:solidFill>
                  <a:schemeClr val="bg1"/>
                </a:solidFill>
                <a:latin typeface="Baskerville Old Face" panose="02020602080505020303" pitchFamily="18" charset="0"/>
              </a:rPr>
              <a:t>Java, the long-lasting programming language, remains immensely popular and for many good reasons. Such as Java is the go-to language for millions of software developers, </a:t>
            </a:r>
            <a:r>
              <a:rPr lang="en-US" dirty="0" err="1" smtClean="0">
                <a:solidFill>
                  <a:schemeClr val="bg1"/>
                </a:solidFill>
                <a:latin typeface="Baskerville Old Face" panose="02020602080505020303" pitchFamily="18" charset="0"/>
              </a:rPr>
              <a:t>ect</a:t>
            </a:r>
            <a:r>
              <a:rPr lang="en-US" dirty="0" smtClean="0">
                <a:solidFill>
                  <a:schemeClr val="bg1"/>
                </a:solidFill>
                <a:latin typeface="Baskerville Old Face" panose="02020602080505020303" pitchFamily="18" charset="0"/>
              </a:rPr>
              <a:t>..</a:t>
            </a:r>
          </a:p>
        </p:txBody>
      </p:sp>
      <p:pic>
        <p:nvPicPr>
          <p:cNvPr id="5" name="Picture 4">
            <a:hlinkClick r:id="rId3" action="ppaction://hlinksldjump"/>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Tree>
    <p:extLst>
      <p:ext uri="{BB962C8B-B14F-4D97-AF65-F5344CB8AC3E}">
        <p14:creationId xmlns:p14="http://schemas.microsoft.com/office/powerpoint/2010/main" val="32102486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pic>
        <p:nvPicPr>
          <p:cNvPr id="5" name="Picture 4">
            <a:hlinkClick r:id="rId2" action="ppaction://hlinksldjump"/>
          </p:cNvPr>
          <p:cNvPicPr>
            <a:picLocks noChangeAspect="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
        <p:nvSpPr>
          <p:cNvPr id="4" name="Content Placeholder 2"/>
          <p:cNvSpPr txBox="1">
            <a:spLocks/>
          </p:cNvSpPr>
          <p:nvPr/>
        </p:nvSpPr>
        <p:spPr>
          <a:xfrm>
            <a:off x="69079" y="806335"/>
            <a:ext cx="12017626" cy="57440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smtClean="0">
                <a:solidFill>
                  <a:schemeClr val="bg1">
                    <a:lumMod val="50000"/>
                  </a:schemeClr>
                </a:solidFill>
                <a:latin typeface="Baskerville Old Face" panose="02020602080505020303" pitchFamily="18" charset="0"/>
              </a:rPr>
              <a:t>Definition: </a:t>
            </a:r>
            <a:r>
              <a:rPr lang="en-US" sz="2400" dirty="0" smtClean="0">
                <a:solidFill>
                  <a:schemeClr val="bg1"/>
                </a:solidFill>
                <a:latin typeface="Bell MT" panose="02020503060305020303" pitchFamily="18" charset="0"/>
              </a:rPr>
              <a:t>Hypertext </a:t>
            </a:r>
            <a:r>
              <a:rPr lang="en-US" sz="2400" dirty="0">
                <a:solidFill>
                  <a:schemeClr val="bg1"/>
                </a:solidFill>
                <a:latin typeface="Bell MT" panose="02020503060305020303" pitchFamily="18" charset="0"/>
              </a:rPr>
              <a:t>Markup Language, a standardized system for tagging text files to achieve font, color, graphic, and hyperlink effects on World Wide Web pages</a:t>
            </a:r>
            <a:r>
              <a:rPr lang="en-US" sz="2400" dirty="0" smtClean="0">
                <a:solidFill>
                  <a:schemeClr val="bg1"/>
                </a:solidFill>
                <a:latin typeface="Bell MT" panose="02020503060305020303" pitchFamily="18" charset="0"/>
              </a:rPr>
              <a:t>.</a:t>
            </a:r>
          </a:p>
          <a:p>
            <a:pPr marL="0" indent="0">
              <a:buNone/>
            </a:pPr>
            <a:r>
              <a:rPr lang="en-US" sz="2400" dirty="0" smtClean="0">
                <a:solidFill>
                  <a:schemeClr val="bg1">
                    <a:lumMod val="50000"/>
                  </a:schemeClr>
                </a:solidFill>
                <a:latin typeface="Baskerville Old Face" panose="02020602080505020303" pitchFamily="18" charset="0"/>
              </a:rPr>
              <a:t>Information/Facts:</a:t>
            </a:r>
            <a:endParaRPr lang="en-US" sz="2400" dirty="0" smtClean="0">
              <a:solidFill>
                <a:schemeClr val="bg1"/>
              </a:solidFill>
              <a:latin typeface="Bell MT" panose="02020503060305020303" pitchFamily="18" charset="0"/>
            </a:endParaRPr>
          </a:p>
          <a:p>
            <a:r>
              <a:rPr lang="en-US" dirty="0" smtClean="0">
                <a:solidFill>
                  <a:schemeClr val="bg1"/>
                </a:solidFill>
                <a:latin typeface="Baskerville Old Face" panose="02020602080505020303" pitchFamily="18" charset="0"/>
              </a:rPr>
              <a:t>HTML is technically not an official programming language to many people, due to the fact being you would then be able to call things such as word documents a programming language. The reason for this is due to HTML is considered a “Markup Language”.</a:t>
            </a:r>
          </a:p>
          <a:p>
            <a:r>
              <a:rPr lang="en-US" dirty="0" smtClean="0">
                <a:solidFill>
                  <a:schemeClr val="bg1"/>
                </a:solidFill>
                <a:latin typeface="Baskerville Old Face" panose="02020602080505020303" pitchFamily="18" charset="0"/>
              </a:rPr>
              <a:t>Why is HTML used anyways? The fact is that HTML is used to create electronic documents(called pages) that are displayed on the World Wide Web. Each page contains series of connections to other pages called hyperlinks.</a:t>
            </a:r>
            <a:endParaRPr lang="en-US" dirty="0" smtClean="0">
              <a:solidFill>
                <a:schemeClr val="bg1"/>
              </a:solidFill>
              <a:latin typeface="Baskerville Old Face" panose="02020602080505020303" pitchFamily="18" charset="0"/>
            </a:endParaRPr>
          </a:p>
        </p:txBody>
      </p:sp>
    </p:spTree>
    <p:extLst>
      <p:ext uri="{BB962C8B-B14F-4D97-AF65-F5344CB8AC3E}">
        <p14:creationId xmlns:p14="http://schemas.microsoft.com/office/powerpoint/2010/main" val="3270054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pic>
        <p:nvPicPr>
          <p:cNvPr id="5" name="Picture 4">
            <a:hlinkClick r:id="rId2" action="ppaction://hlinksldjump"/>
          </p:cNvPr>
          <p:cNvPicPr>
            <a:picLocks noChangeAspect="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
        <p:nvSpPr>
          <p:cNvPr id="4" name="Content Placeholder 2"/>
          <p:cNvSpPr>
            <a:spLocks noGrp="1"/>
          </p:cNvSpPr>
          <p:nvPr>
            <p:ph idx="1"/>
          </p:nvPr>
        </p:nvSpPr>
        <p:spPr>
          <a:xfrm>
            <a:off x="69079" y="806335"/>
            <a:ext cx="12017626" cy="5744094"/>
          </a:xfrm>
        </p:spPr>
        <p:txBody>
          <a:bodyPr/>
          <a:lstStyle/>
          <a:p>
            <a:pPr marL="0" indent="0">
              <a:buNone/>
            </a:pPr>
            <a:r>
              <a:rPr lang="en-US" dirty="0" smtClean="0">
                <a:solidFill>
                  <a:schemeClr val="bg1">
                    <a:lumMod val="50000"/>
                  </a:schemeClr>
                </a:solidFill>
                <a:latin typeface="Baskerville Old Face" panose="02020602080505020303" pitchFamily="18" charset="0"/>
              </a:rPr>
              <a:t>Definition: </a:t>
            </a:r>
            <a:r>
              <a:rPr lang="en-US" sz="2400" dirty="0" smtClean="0">
                <a:solidFill>
                  <a:schemeClr val="bg1"/>
                </a:solidFill>
                <a:latin typeface="Bell MT" panose="02020503060305020303" pitchFamily="18" charset="0"/>
              </a:rPr>
              <a:t>PHP</a:t>
            </a:r>
            <a:r>
              <a:rPr lang="en-US" sz="2400" dirty="0">
                <a:solidFill>
                  <a:schemeClr val="bg1"/>
                </a:solidFill>
                <a:latin typeface="Bell MT" panose="02020503060305020303" pitchFamily="18" charset="0"/>
              </a:rPr>
              <a:t> is a script language and interpreter that is freely available and used primarily on Linux Web servers</a:t>
            </a:r>
            <a:r>
              <a:rPr lang="en-US" sz="2400" dirty="0" smtClean="0">
                <a:solidFill>
                  <a:schemeClr val="bg1"/>
                </a:solidFill>
                <a:latin typeface="Bell MT" panose="02020503060305020303" pitchFamily="18" charset="0"/>
              </a:rPr>
              <a:t>.</a:t>
            </a:r>
          </a:p>
          <a:p>
            <a:pPr marL="0" indent="0">
              <a:buNone/>
            </a:pPr>
            <a:r>
              <a:rPr lang="en-US" sz="2400" dirty="0" smtClean="0">
                <a:solidFill>
                  <a:schemeClr val="bg1">
                    <a:lumMod val="50000"/>
                  </a:schemeClr>
                </a:solidFill>
                <a:latin typeface="Baskerville Old Face" panose="02020602080505020303" pitchFamily="18" charset="0"/>
              </a:rPr>
              <a:t>Information/Facts:</a:t>
            </a:r>
            <a:endParaRPr lang="en-US" sz="2400" dirty="0" smtClean="0">
              <a:solidFill>
                <a:schemeClr val="bg1"/>
              </a:solidFill>
              <a:latin typeface="Bell MT" panose="02020503060305020303" pitchFamily="18" charset="0"/>
            </a:endParaRPr>
          </a:p>
          <a:p>
            <a:r>
              <a:rPr lang="en-US" dirty="0" smtClean="0">
                <a:solidFill>
                  <a:schemeClr val="bg1"/>
                </a:solidFill>
                <a:latin typeface="Baskerville Old Face" panose="02020602080505020303" pitchFamily="18" charset="0"/>
              </a:rPr>
              <a:t>PHP is a server-side scripting language designed primarily for web development, but also used as a general purpose programming language.</a:t>
            </a:r>
          </a:p>
          <a:p>
            <a:r>
              <a:rPr lang="en-US" dirty="0" smtClean="0">
                <a:solidFill>
                  <a:schemeClr val="bg1"/>
                </a:solidFill>
                <a:latin typeface="Baskerville Old Face" panose="02020602080505020303" pitchFamily="18" charset="0"/>
              </a:rPr>
              <a:t>Why exactly is PHP language used? Well PHP is mainly focused on server-side scripting, so you can do anything any other CGI program can do, such as collect form data, generate dynamic page content, or send and receive cookies. But PHP can do much more, there are three main areas where PHP scripts are used. These three would include Server-side scripting, Command line scripting, and Writing desktop applications.</a:t>
            </a:r>
            <a:endParaRPr lang="en-US" dirty="0" smtClean="0">
              <a:solidFill>
                <a:schemeClr val="bg1"/>
              </a:solidFill>
              <a:latin typeface="Baskerville Old Face" panose="02020602080505020303" pitchFamily="18" charset="0"/>
            </a:endParaRPr>
          </a:p>
        </p:txBody>
      </p:sp>
    </p:spTree>
    <p:extLst>
      <p:ext uri="{BB962C8B-B14F-4D97-AF65-F5344CB8AC3E}">
        <p14:creationId xmlns:p14="http://schemas.microsoft.com/office/powerpoint/2010/main" val="38894844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4">
            <a:duotone>
              <a:schemeClr val="bg2">
                <a:shade val="45000"/>
                <a:satMod val="135000"/>
              </a:schemeClr>
              <a:prstClr val="white"/>
            </a:duotone>
            <a:extLst>
              <a:ext uri="{BEBA8EAE-BF5A-486C-A8C5-ECC9F3942E4B}">
                <a14:imgProps xmlns:a14="http://schemas.microsoft.com/office/drawing/2010/main">
                  <a14:imgLayer r:embed="rId5">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tx1">
                    <a:lumMod val="50000"/>
                    <a:lumOff val="50000"/>
                  </a:schemeClr>
                </a:solidFill>
              </a:rPr>
              <a:t>Languages</a:t>
            </a:r>
            <a:endParaRPr lang="en-US" sz="3000" b="1" dirty="0">
              <a:solidFill>
                <a:schemeClr val="tx1">
                  <a:lumMod val="50000"/>
                  <a:lumOff val="50000"/>
                </a:schemeClr>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5177589" y="4915922"/>
            <a:ext cx="2624410"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5504774" y="4971168"/>
            <a:ext cx="1862021" cy="369332"/>
          </a:xfrm>
          <a:prstGeom prst="rect">
            <a:avLst/>
          </a:prstGeom>
          <a:noFill/>
        </p:spPr>
        <p:txBody>
          <a:bodyPr wrap="square" rtlCol="0">
            <a:spAutoFit/>
          </a:bodyPr>
          <a:lstStyle/>
          <a:p>
            <a:pPr algn="ctr"/>
            <a:r>
              <a:rPr lang="en-US" b="1" dirty="0" smtClean="0">
                <a:solidFill>
                  <a:schemeClr val="bg1"/>
                </a:solidFill>
              </a:rPr>
              <a:t>Java</a:t>
            </a:r>
            <a:endParaRPr lang="en-US" b="1" dirty="0">
              <a:solidFill>
                <a:schemeClr val="bg1"/>
              </a:solidFill>
            </a:endParaRPr>
          </a:p>
        </p:txBody>
      </p:sp>
      <p:sp>
        <p:nvSpPr>
          <p:cNvPr id="40" name="Rectangle 39"/>
          <p:cNvSpPr/>
          <p:nvPr/>
        </p:nvSpPr>
        <p:spPr>
          <a:xfrm>
            <a:off x="5177589" y="4871990"/>
            <a:ext cx="2624410"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5483279" y="5576662"/>
            <a:ext cx="1960233" cy="369332"/>
          </a:xfrm>
          <a:prstGeom prst="rect">
            <a:avLst/>
          </a:prstGeom>
          <a:noFill/>
        </p:spPr>
        <p:txBody>
          <a:bodyPr wrap="square" rtlCol="0">
            <a:spAutoFit/>
          </a:bodyPr>
          <a:lstStyle/>
          <a:p>
            <a:pPr algn="ctr"/>
            <a:r>
              <a:rPr lang="en-US" b="1" dirty="0" smtClean="0">
                <a:solidFill>
                  <a:schemeClr val="bg1"/>
                </a:solidFill>
              </a:rPr>
              <a:t>HTML</a:t>
            </a:r>
            <a:endParaRPr lang="en-US" b="1" dirty="0">
              <a:solidFill>
                <a:schemeClr val="bg1"/>
              </a:solidFill>
            </a:endParaRPr>
          </a:p>
        </p:txBody>
      </p:sp>
      <p:sp>
        <p:nvSpPr>
          <p:cNvPr id="42" name="TextBox 41"/>
          <p:cNvSpPr txBox="1"/>
          <p:nvPr/>
        </p:nvSpPr>
        <p:spPr>
          <a:xfrm>
            <a:off x="5616320" y="6139456"/>
            <a:ext cx="1723613" cy="369332"/>
          </a:xfrm>
          <a:prstGeom prst="rect">
            <a:avLst/>
          </a:prstGeom>
          <a:noFill/>
        </p:spPr>
        <p:txBody>
          <a:bodyPr wrap="square" rtlCol="0">
            <a:spAutoFit/>
          </a:bodyPr>
          <a:lstStyle/>
          <a:p>
            <a:pPr algn="ctr"/>
            <a:r>
              <a:rPr lang="en-US" b="1" dirty="0" smtClean="0">
                <a:solidFill>
                  <a:schemeClr val="bg1"/>
                </a:solidFill>
              </a:rPr>
              <a:t>PHP</a:t>
            </a:r>
            <a:endParaRPr lang="en-US" b="1" dirty="0">
              <a:solidFill>
                <a:schemeClr val="bg1"/>
              </a:solidFill>
            </a:endParaRPr>
          </a:p>
        </p:txBody>
      </p:sp>
      <p:cxnSp>
        <p:nvCxnSpPr>
          <p:cNvPr id="47" name="Straight Connector 46"/>
          <p:cNvCxnSpPr/>
          <p:nvPr/>
        </p:nvCxnSpPr>
        <p:spPr>
          <a:xfrm>
            <a:off x="5217180" y="5478080"/>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48" name="Straight Connector 47"/>
          <p:cNvCxnSpPr/>
          <p:nvPr/>
        </p:nvCxnSpPr>
        <p:spPr>
          <a:xfrm>
            <a:off x="5214067" y="5478264"/>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49" name="Straight Connector 48"/>
          <p:cNvCxnSpPr/>
          <p:nvPr/>
        </p:nvCxnSpPr>
        <p:spPr>
          <a:xfrm>
            <a:off x="5214067" y="6071982"/>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24" name="Action Button: Custom 23">
            <a:hlinkClick r:id="" action="ppaction://noaction" highlightClick="1"/>
            <a:hlinkHover r:id="rId8"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ction Button: Custom 24">
            <a:hlinkClick r:id="" action="ppaction://noaction" highlightClick="1"/>
            <a:hlinkHover r:id="rId8" action="ppaction://hlinksldjump"/>
          </p:cNvPr>
          <p:cNvSpPr/>
          <p:nvPr/>
        </p:nvSpPr>
        <p:spPr>
          <a:xfrm>
            <a:off x="-1" y="4915921"/>
            <a:ext cx="5177589"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ction Button: Custom 32">
            <a:hlinkClick r:id="" action="ppaction://noaction" highlightClick="1"/>
            <a:hlinkHover r:id="rId8" action="ppaction://hlinksldjump"/>
          </p:cNvPr>
          <p:cNvSpPr/>
          <p:nvPr/>
        </p:nvSpPr>
        <p:spPr>
          <a:xfrm>
            <a:off x="7804611" y="4909457"/>
            <a:ext cx="4402076" cy="195681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ction Button: Custom 33">
            <a:hlinkClick r:id="" action="ppaction://noaction" highlightClick="1"/>
            <a:hlinkHover r:id="rId8" action="ppaction://hlinksldjump"/>
          </p:cNvPr>
          <p:cNvSpPr/>
          <p:nvPr/>
        </p:nvSpPr>
        <p:spPr>
          <a:xfrm>
            <a:off x="5177588" y="6606073"/>
            <a:ext cx="2624412" cy="25839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ction Button: Custom 35">
            <a:hlinkClick r:id="" action="ppaction://noaction" highlightClick="1"/>
            <a:hlinkHover r:id="rId8" action="ppaction://hlinksldjump"/>
          </p:cNvPr>
          <p:cNvSpPr/>
          <p:nvPr/>
        </p:nvSpPr>
        <p:spPr>
          <a:xfrm>
            <a:off x="7810027" y="4133568"/>
            <a:ext cx="4418451"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ction Button: Custom 36">
            <a:hlinkClick r:id="" action="ppaction://noaction" highlightClick="1"/>
            <a:hlinkHover r:id="rId9" action="ppaction://hlinksldjump"/>
          </p:cNvPr>
          <p:cNvSpPr/>
          <p:nvPr/>
        </p:nvSpPr>
        <p:spPr>
          <a:xfrm>
            <a:off x="3847" y="4130336"/>
            <a:ext cx="219773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ction Button: Custom 38">
            <a:hlinkClick r:id="" action="ppaction://noaction" highlightClick="1"/>
            <a:hlinkHover r:id="rId10" action="ppaction://hlinksldjump"/>
          </p:cNvPr>
          <p:cNvSpPr/>
          <p:nvPr/>
        </p:nvSpPr>
        <p:spPr>
          <a:xfrm>
            <a:off x="2231802" y="4139583"/>
            <a:ext cx="293775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11" action="ppaction://hlinksldjump"/>
          </p:cNvPr>
          <p:cNvSpPr/>
          <p:nvPr/>
        </p:nvSpPr>
        <p:spPr>
          <a:xfrm>
            <a:off x="5185302" y="4915921"/>
            <a:ext cx="2604622" cy="56053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12" action="ppaction://hlinksldjump"/>
          </p:cNvPr>
          <p:cNvSpPr/>
          <p:nvPr/>
        </p:nvSpPr>
        <p:spPr>
          <a:xfrm>
            <a:off x="5185301" y="6067928"/>
            <a:ext cx="2604069" cy="53633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ction Button: Custom 44">
            <a:hlinkClick r:id="" action="ppaction://noaction" highlightClick="1"/>
            <a:hlinkHover r:id="rId13" action="ppaction://hlinksldjump"/>
          </p:cNvPr>
          <p:cNvSpPr/>
          <p:nvPr/>
        </p:nvSpPr>
        <p:spPr>
          <a:xfrm>
            <a:off x="5191902" y="5489231"/>
            <a:ext cx="2604622" cy="58094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0" name="TextBox 49"/>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1" name="Straight Connector 50"/>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2" name="Straight Connector 51"/>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Action Button: Custom 52">
            <a:hlinkClick r:id="" action="ppaction://noaction" highlightClick="1"/>
            <a:hlinkHover r:id="rId9"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545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47" name="Straight Connector 46"/>
          <p:cNvCxnSpPr/>
          <p:nvPr/>
        </p:nvCxnSpPr>
        <p:spPr>
          <a:xfrm>
            <a:off x="5217180" y="5478080"/>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48" name="Straight Connector 47"/>
          <p:cNvCxnSpPr/>
          <p:nvPr/>
        </p:nvCxnSpPr>
        <p:spPr>
          <a:xfrm>
            <a:off x="5214067" y="5478264"/>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4">
            <a:duotone>
              <a:schemeClr val="bg2">
                <a:shade val="45000"/>
                <a:satMod val="135000"/>
              </a:schemeClr>
              <a:prstClr val="white"/>
            </a:duotone>
            <a:extLst>
              <a:ext uri="{BEBA8EAE-BF5A-486C-A8C5-ECC9F3942E4B}">
                <a14:imgProps xmlns:a14="http://schemas.microsoft.com/office/drawing/2010/main">
                  <a14:imgLayer r:embed="rId5">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6" cstate="print">
            <a:lum bright="70000" contrast="-70000"/>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5177589" y="4915922"/>
            <a:ext cx="2624410"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179633" y="4920495"/>
            <a:ext cx="2624978" cy="574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5504774" y="4971168"/>
            <a:ext cx="1862021" cy="369332"/>
          </a:xfrm>
          <a:prstGeom prst="rect">
            <a:avLst/>
          </a:prstGeom>
          <a:noFill/>
        </p:spPr>
        <p:txBody>
          <a:bodyPr wrap="square" rtlCol="0">
            <a:spAutoFit/>
          </a:bodyPr>
          <a:lstStyle/>
          <a:p>
            <a:pPr algn="ctr"/>
            <a:r>
              <a:rPr lang="en-US" b="1" dirty="0" smtClean="0">
                <a:solidFill>
                  <a:schemeClr val="tx1">
                    <a:lumMod val="50000"/>
                    <a:lumOff val="50000"/>
                  </a:schemeClr>
                </a:solidFill>
              </a:rPr>
              <a:t>Java</a:t>
            </a:r>
            <a:endParaRPr lang="en-US" b="1" dirty="0">
              <a:solidFill>
                <a:schemeClr val="tx1">
                  <a:lumMod val="50000"/>
                  <a:lumOff val="50000"/>
                </a:schemeClr>
              </a:solidFill>
            </a:endParaRPr>
          </a:p>
        </p:txBody>
      </p:sp>
      <p:sp>
        <p:nvSpPr>
          <p:cNvPr id="40" name="Rectangle 39"/>
          <p:cNvSpPr/>
          <p:nvPr/>
        </p:nvSpPr>
        <p:spPr>
          <a:xfrm>
            <a:off x="5177589" y="4871990"/>
            <a:ext cx="2624410"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5483279" y="5576662"/>
            <a:ext cx="1960233" cy="369332"/>
          </a:xfrm>
          <a:prstGeom prst="rect">
            <a:avLst/>
          </a:prstGeom>
          <a:noFill/>
        </p:spPr>
        <p:txBody>
          <a:bodyPr wrap="square" rtlCol="0">
            <a:spAutoFit/>
          </a:bodyPr>
          <a:lstStyle/>
          <a:p>
            <a:pPr algn="ctr"/>
            <a:r>
              <a:rPr lang="en-US" b="1" dirty="0" smtClean="0">
                <a:solidFill>
                  <a:schemeClr val="bg1"/>
                </a:solidFill>
              </a:rPr>
              <a:t>HTML</a:t>
            </a:r>
            <a:endParaRPr lang="en-US" b="1" dirty="0">
              <a:solidFill>
                <a:schemeClr val="bg1"/>
              </a:solidFill>
            </a:endParaRPr>
          </a:p>
        </p:txBody>
      </p:sp>
      <p:sp>
        <p:nvSpPr>
          <p:cNvPr id="42" name="TextBox 41"/>
          <p:cNvSpPr txBox="1"/>
          <p:nvPr/>
        </p:nvSpPr>
        <p:spPr>
          <a:xfrm>
            <a:off x="5616320" y="6139456"/>
            <a:ext cx="1723613" cy="369332"/>
          </a:xfrm>
          <a:prstGeom prst="rect">
            <a:avLst/>
          </a:prstGeom>
          <a:noFill/>
        </p:spPr>
        <p:txBody>
          <a:bodyPr wrap="square" rtlCol="0">
            <a:spAutoFit/>
          </a:bodyPr>
          <a:lstStyle/>
          <a:p>
            <a:pPr algn="ctr"/>
            <a:r>
              <a:rPr lang="en-US" b="1" dirty="0" smtClean="0">
                <a:solidFill>
                  <a:schemeClr val="bg1"/>
                </a:solidFill>
              </a:rPr>
              <a:t>PHP</a:t>
            </a:r>
            <a:endParaRPr lang="en-US" b="1" dirty="0">
              <a:solidFill>
                <a:schemeClr val="bg1"/>
              </a:solidFill>
            </a:endParaRPr>
          </a:p>
        </p:txBody>
      </p:sp>
      <p:cxnSp>
        <p:nvCxnSpPr>
          <p:cNvPr id="49" name="Straight Connector 48"/>
          <p:cNvCxnSpPr/>
          <p:nvPr/>
        </p:nvCxnSpPr>
        <p:spPr>
          <a:xfrm>
            <a:off x="5214067" y="6071982"/>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24" name="Action Button: Custom 23">
            <a:hlinkClick r:id="" action="ppaction://noaction" highlightClick="1"/>
            <a:hlinkHover r:id="rId8"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ction Button: Custom 24">
            <a:hlinkClick r:id="" action="ppaction://noaction" highlightClick="1"/>
            <a:hlinkHover r:id="rId8" action="ppaction://hlinksldjump"/>
          </p:cNvPr>
          <p:cNvSpPr/>
          <p:nvPr/>
        </p:nvSpPr>
        <p:spPr>
          <a:xfrm>
            <a:off x="-1" y="4915921"/>
            <a:ext cx="5177589"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ction Button: Custom 32">
            <a:hlinkClick r:id="" action="ppaction://noaction" highlightClick="1"/>
            <a:hlinkHover r:id="rId8" action="ppaction://hlinksldjump"/>
          </p:cNvPr>
          <p:cNvSpPr/>
          <p:nvPr/>
        </p:nvSpPr>
        <p:spPr>
          <a:xfrm>
            <a:off x="7804611" y="4909457"/>
            <a:ext cx="4402076" cy="195681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ction Button: Custom 33">
            <a:hlinkClick r:id="" action="ppaction://noaction" highlightClick="1"/>
            <a:hlinkHover r:id="rId8" action="ppaction://hlinksldjump"/>
          </p:cNvPr>
          <p:cNvSpPr/>
          <p:nvPr/>
        </p:nvSpPr>
        <p:spPr>
          <a:xfrm>
            <a:off x="5177588" y="6606073"/>
            <a:ext cx="2624412" cy="25839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ction Button: Custom 35">
            <a:hlinkClick r:id="" action="ppaction://noaction" highlightClick="1"/>
            <a:hlinkHover r:id="rId8" action="ppaction://hlinksldjump"/>
          </p:cNvPr>
          <p:cNvSpPr/>
          <p:nvPr/>
        </p:nvSpPr>
        <p:spPr>
          <a:xfrm>
            <a:off x="7810027" y="4133568"/>
            <a:ext cx="4418451"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ction Button: Custom 36">
            <a:hlinkClick r:id="" action="ppaction://noaction" highlightClick="1"/>
            <a:hlinkHover r:id="rId9" action="ppaction://hlinksldjump"/>
          </p:cNvPr>
          <p:cNvSpPr/>
          <p:nvPr/>
        </p:nvSpPr>
        <p:spPr>
          <a:xfrm>
            <a:off x="3847" y="4130336"/>
            <a:ext cx="219773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ction Button: Custom 38">
            <a:hlinkClick r:id="" action="ppaction://noaction" highlightClick="1"/>
            <a:hlinkHover r:id="rId10" action="ppaction://hlinksldjump"/>
          </p:cNvPr>
          <p:cNvSpPr/>
          <p:nvPr/>
        </p:nvSpPr>
        <p:spPr>
          <a:xfrm>
            <a:off x="2231802" y="4139583"/>
            <a:ext cx="293775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11" action="ppaction://hlinksldjump"/>
          </p:cNvPr>
          <p:cNvSpPr/>
          <p:nvPr/>
        </p:nvSpPr>
        <p:spPr>
          <a:xfrm>
            <a:off x="5185301" y="6067928"/>
            <a:ext cx="2604069" cy="53633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ction Button: Custom 44">
            <a:hlinkClick r:id="" action="ppaction://noaction" highlightClick="1"/>
            <a:hlinkHover r:id="rId12" action="ppaction://hlinksldjump"/>
          </p:cNvPr>
          <p:cNvSpPr/>
          <p:nvPr/>
        </p:nvSpPr>
        <p:spPr>
          <a:xfrm>
            <a:off x="5191902" y="5489231"/>
            <a:ext cx="2604622" cy="58094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0" name="TextBox 49"/>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1" name="Straight Connector 50"/>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2" name="Straight Connector 51"/>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Action Button: Custom 52">
            <a:hlinkClick r:id="" action="ppaction://noaction" highlightClick="1"/>
            <a:hlinkHover r:id="rId9"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Action Button: Custom 54">
            <a:hlinkClick r:id="" action="ppaction://noaction" highlightClick="1"/>
            <a:hlinkHover r:id="rId13" action="ppaction://hlinksldjump"/>
          </p:cNvPr>
          <p:cNvSpPr/>
          <p:nvPr/>
        </p:nvSpPr>
        <p:spPr>
          <a:xfrm>
            <a:off x="5160036" y="4145684"/>
            <a:ext cx="2675639" cy="75550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Action Button: Custom 55">
            <a:hlinkClick r:id="rId14" action="ppaction://hlinksldjump" highlightClick="1"/>
            <a:hlinkHover r:id="rId12" action="ppaction://hlinksldjump"/>
          </p:cNvPr>
          <p:cNvSpPr/>
          <p:nvPr/>
        </p:nvSpPr>
        <p:spPr>
          <a:xfrm>
            <a:off x="5182390" y="4924478"/>
            <a:ext cx="2618670" cy="56959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44561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4">
            <a:duotone>
              <a:schemeClr val="bg2">
                <a:shade val="45000"/>
                <a:satMod val="135000"/>
              </a:schemeClr>
              <a:prstClr val="white"/>
            </a:duotone>
            <a:extLst>
              <a:ext uri="{BEBA8EAE-BF5A-486C-A8C5-ECC9F3942E4B}">
                <a14:imgProps xmlns:a14="http://schemas.microsoft.com/office/drawing/2010/main">
                  <a14:imgLayer r:embed="rId5">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6" cstate="print">
            <a:lum bright="70000" contrast="-70000"/>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5177589" y="4915922"/>
            <a:ext cx="2624410"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5504774" y="4971168"/>
            <a:ext cx="1862021" cy="369332"/>
          </a:xfrm>
          <a:prstGeom prst="rect">
            <a:avLst/>
          </a:prstGeom>
          <a:noFill/>
        </p:spPr>
        <p:txBody>
          <a:bodyPr wrap="square" rtlCol="0">
            <a:spAutoFit/>
          </a:bodyPr>
          <a:lstStyle/>
          <a:p>
            <a:pPr algn="ctr"/>
            <a:r>
              <a:rPr lang="en-US" b="1" dirty="0" smtClean="0">
                <a:solidFill>
                  <a:schemeClr val="bg1"/>
                </a:solidFill>
              </a:rPr>
              <a:t>Java</a:t>
            </a:r>
            <a:endParaRPr lang="en-US" b="1" dirty="0">
              <a:solidFill>
                <a:schemeClr val="bg1"/>
              </a:solidFill>
            </a:endParaRPr>
          </a:p>
        </p:txBody>
      </p:sp>
      <p:sp>
        <p:nvSpPr>
          <p:cNvPr id="40" name="Rectangle 39"/>
          <p:cNvSpPr/>
          <p:nvPr/>
        </p:nvSpPr>
        <p:spPr>
          <a:xfrm>
            <a:off x="5177589" y="4871990"/>
            <a:ext cx="2624410"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179633" y="5462434"/>
            <a:ext cx="2624978" cy="619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5483279" y="5576662"/>
            <a:ext cx="1960233" cy="369332"/>
          </a:xfrm>
          <a:prstGeom prst="rect">
            <a:avLst/>
          </a:prstGeom>
          <a:noFill/>
        </p:spPr>
        <p:txBody>
          <a:bodyPr wrap="square" rtlCol="0">
            <a:spAutoFit/>
          </a:bodyPr>
          <a:lstStyle/>
          <a:p>
            <a:pPr algn="ctr"/>
            <a:r>
              <a:rPr lang="en-US" b="1" dirty="0" smtClean="0">
                <a:solidFill>
                  <a:schemeClr val="tx1">
                    <a:lumMod val="50000"/>
                    <a:lumOff val="50000"/>
                  </a:schemeClr>
                </a:solidFill>
              </a:rPr>
              <a:t>HTML</a:t>
            </a:r>
            <a:endParaRPr lang="en-US" b="1" dirty="0">
              <a:solidFill>
                <a:schemeClr val="tx1">
                  <a:lumMod val="50000"/>
                  <a:lumOff val="50000"/>
                </a:schemeClr>
              </a:solidFill>
            </a:endParaRPr>
          </a:p>
        </p:txBody>
      </p:sp>
      <p:sp>
        <p:nvSpPr>
          <p:cNvPr id="42" name="TextBox 41"/>
          <p:cNvSpPr txBox="1"/>
          <p:nvPr/>
        </p:nvSpPr>
        <p:spPr>
          <a:xfrm>
            <a:off x="5616320" y="6139456"/>
            <a:ext cx="1723613" cy="369332"/>
          </a:xfrm>
          <a:prstGeom prst="rect">
            <a:avLst/>
          </a:prstGeom>
          <a:noFill/>
        </p:spPr>
        <p:txBody>
          <a:bodyPr wrap="square" rtlCol="0">
            <a:spAutoFit/>
          </a:bodyPr>
          <a:lstStyle/>
          <a:p>
            <a:pPr algn="ctr"/>
            <a:r>
              <a:rPr lang="en-US" b="1" dirty="0" smtClean="0">
                <a:solidFill>
                  <a:schemeClr val="bg1"/>
                </a:solidFill>
              </a:rPr>
              <a:t>PHP</a:t>
            </a:r>
            <a:endParaRPr lang="en-US" b="1" dirty="0">
              <a:solidFill>
                <a:schemeClr val="bg1"/>
              </a:solidFill>
            </a:endParaRPr>
          </a:p>
        </p:txBody>
      </p:sp>
      <p:sp>
        <p:nvSpPr>
          <p:cNvPr id="2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24" name="Action Button: Custom 23">
            <a:hlinkClick r:id="" action="ppaction://noaction" highlightClick="1"/>
            <a:hlinkHover r:id="rId8"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ction Button: Custom 24">
            <a:hlinkClick r:id="" action="ppaction://noaction" highlightClick="1"/>
            <a:hlinkHover r:id="rId8" action="ppaction://hlinksldjump"/>
          </p:cNvPr>
          <p:cNvSpPr/>
          <p:nvPr/>
        </p:nvSpPr>
        <p:spPr>
          <a:xfrm>
            <a:off x="-1" y="4915921"/>
            <a:ext cx="5177589"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ction Button: Custom 32">
            <a:hlinkClick r:id="" action="ppaction://noaction" highlightClick="1"/>
            <a:hlinkHover r:id="rId8" action="ppaction://hlinksldjump"/>
          </p:cNvPr>
          <p:cNvSpPr/>
          <p:nvPr/>
        </p:nvSpPr>
        <p:spPr>
          <a:xfrm>
            <a:off x="7804611" y="4909457"/>
            <a:ext cx="4402076" cy="195681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ction Button: Custom 33">
            <a:hlinkClick r:id="" action="ppaction://noaction" highlightClick="1"/>
            <a:hlinkHover r:id="rId8" action="ppaction://hlinksldjump"/>
          </p:cNvPr>
          <p:cNvSpPr/>
          <p:nvPr/>
        </p:nvSpPr>
        <p:spPr>
          <a:xfrm>
            <a:off x="5177588" y="6606073"/>
            <a:ext cx="2624412" cy="25839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ction Button: Custom 35">
            <a:hlinkClick r:id="" action="ppaction://noaction" highlightClick="1"/>
            <a:hlinkHover r:id="rId8" action="ppaction://hlinksldjump"/>
          </p:cNvPr>
          <p:cNvSpPr/>
          <p:nvPr/>
        </p:nvSpPr>
        <p:spPr>
          <a:xfrm>
            <a:off x="7810027" y="4133568"/>
            <a:ext cx="4418451"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ction Button: Custom 36">
            <a:hlinkClick r:id="" action="ppaction://noaction" highlightClick="1"/>
            <a:hlinkHover r:id="rId9" action="ppaction://hlinksldjump"/>
          </p:cNvPr>
          <p:cNvSpPr/>
          <p:nvPr/>
        </p:nvSpPr>
        <p:spPr>
          <a:xfrm>
            <a:off x="3847" y="4130336"/>
            <a:ext cx="219773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ction Button: Custom 38">
            <a:hlinkClick r:id="" action="ppaction://noaction" highlightClick="1"/>
            <a:hlinkHover r:id="rId10" action="ppaction://hlinksldjump"/>
          </p:cNvPr>
          <p:cNvSpPr/>
          <p:nvPr/>
        </p:nvSpPr>
        <p:spPr>
          <a:xfrm>
            <a:off x="2231802" y="4139583"/>
            <a:ext cx="293775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11" action="ppaction://hlinksldjump"/>
          </p:cNvPr>
          <p:cNvSpPr/>
          <p:nvPr/>
        </p:nvSpPr>
        <p:spPr>
          <a:xfrm>
            <a:off x="5185302" y="4915921"/>
            <a:ext cx="2604622" cy="56053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12" action="ppaction://hlinksldjump"/>
          </p:cNvPr>
          <p:cNvSpPr/>
          <p:nvPr/>
        </p:nvSpPr>
        <p:spPr>
          <a:xfrm>
            <a:off x="5185301" y="6087974"/>
            <a:ext cx="2604069" cy="51629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0" name="TextBox 49"/>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1" name="Straight Connector 50"/>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2" name="Straight Connector 51"/>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Action Button: Custom 52">
            <a:hlinkClick r:id="" action="ppaction://noaction" highlightClick="1"/>
            <a:hlinkHover r:id="rId9"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6" name="TextBox 55"/>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57" name="Straight Connector 56"/>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58" name="Picture 57"/>
          <p:cNvPicPr>
            <a:picLocks noChangeAspect="1"/>
          </p:cNvPicPr>
          <p:nvPr/>
        </p:nvPicPr>
        <p:blipFill>
          <a:blip r:embed="rId6" cstate="print">
            <a:lum bright="70000" contrast="-70000"/>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59" name="Rectangle 58"/>
          <p:cNvSpPr/>
          <p:nvPr/>
        </p:nvSpPr>
        <p:spPr>
          <a:xfrm>
            <a:off x="5177589" y="4871990"/>
            <a:ext cx="2624410"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ction Button: Custom 59">
            <a:hlinkClick r:id="" action="ppaction://noaction" highlightClick="1"/>
            <a:hlinkHover r:id="rId8" action="ppaction://hlinksldjump"/>
          </p:cNvPr>
          <p:cNvSpPr/>
          <p:nvPr/>
        </p:nvSpPr>
        <p:spPr>
          <a:xfrm>
            <a:off x="7810027" y="4133568"/>
            <a:ext cx="4418451"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ction Button: Custom 60">
            <a:hlinkClick r:id="" action="ppaction://noaction" highlightClick="1"/>
            <a:hlinkHover r:id="rId13" action="ppaction://hlinksldjump"/>
          </p:cNvPr>
          <p:cNvSpPr/>
          <p:nvPr/>
        </p:nvSpPr>
        <p:spPr>
          <a:xfrm>
            <a:off x="5160036" y="4145684"/>
            <a:ext cx="2675639" cy="75550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ction Button: Custom 61">
            <a:hlinkClick r:id="rId14" action="ppaction://hlinksldjump" highlightClick="1"/>
            <a:hlinkHover r:id="rId15" action="ppaction://hlinksldjump"/>
          </p:cNvPr>
          <p:cNvSpPr/>
          <p:nvPr/>
        </p:nvSpPr>
        <p:spPr>
          <a:xfrm>
            <a:off x="5181777" y="5465689"/>
            <a:ext cx="2618670" cy="61401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7277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4">
            <a:duotone>
              <a:schemeClr val="bg2">
                <a:shade val="45000"/>
                <a:satMod val="135000"/>
              </a:schemeClr>
              <a:prstClr val="white"/>
            </a:duotone>
            <a:extLst>
              <a:ext uri="{BEBA8EAE-BF5A-486C-A8C5-ECC9F3942E4B}">
                <a14:imgProps xmlns:a14="http://schemas.microsoft.com/office/drawing/2010/main">
                  <a14:imgLayer r:embed="rId5">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tx1">
                    <a:lumMod val="50000"/>
                    <a:lumOff val="50000"/>
                  </a:schemeClr>
                </a:solidFill>
              </a:rPr>
              <a:t>Languages</a:t>
            </a:r>
            <a:endParaRPr lang="en-US" sz="3000" b="1" dirty="0">
              <a:solidFill>
                <a:schemeClr val="tx1">
                  <a:lumMod val="50000"/>
                  <a:lumOff val="50000"/>
                </a:schemeClr>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5177589" y="4915922"/>
            <a:ext cx="2624410"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5504774" y="4971168"/>
            <a:ext cx="1862021" cy="369332"/>
          </a:xfrm>
          <a:prstGeom prst="rect">
            <a:avLst/>
          </a:prstGeom>
          <a:noFill/>
        </p:spPr>
        <p:txBody>
          <a:bodyPr wrap="square" rtlCol="0">
            <a:spAutoFit/>
          </a:bodyPr>
          <a:lstStyle/>
          <a:p>
            <a:pPr algn="ctr"/>
            <a:r>
              <a:rPr lang="en-US" b="1" dirty="0" smtClean="0">
                <a:solidFill>
                  <a:schemeClr val="bg1"/>
                </a:solidFill>
              </a:rPr>
              <a:t>Java</a:t>
            </a:r>
            <a:endParaRPr lang="en-US" b="1" dirty="0">
              <a:solidFill>
                <a:schemeClr val="bg1"/>
              </a:solidFill>
            </a:endParaRPr>
          </a:p>
        </p:txBody>
      </p:sp>
      <p:sp>
        <p:nvSpPr>
          <p:cNvPr id="40" name="Rectangle 39"/>
          <p:cNvSpPr/>
          <p:nvPr/>
        </p:nvSpPr>
        <p:spPr>
          <a:xfrm>
            <a:off x="5177589" y="4871990"/>
            <a:ext cx="2624410"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5483279" y="5576662"/>
            <a:ext cx="1960233" cy="369332"/>
          </a:xfrm>
          <a:prstGeom prst="rect">
            <a:avLst/>
          </a:prstGeom>
          <a:noFill/>
        </p:spPr>
        <p:txBody>
          <a:bodyPr wrap="square" rtlCol="0">
            <a:spAutoFit/>
          </a:bodyPr>
          <a:lstStyle/>
          <a:p>
            <a:pPr algn="ctr"/>
            <a:r>
              <a:rPr lang="en-US" b="1" dirty="0" smtClean="0">
                <a:solidFill>
                  <a:schemeClr val="bg1"/>
                </a:solidFill>
              </a:rPr>
              <a:t>HTML</a:t>
            </a:r>
            <a:endParaRPr lang="en-US" b="1" dirty="0">
              <a:solidFill>
                <a:schemeClr val="bg1"/>
              </a:solidFill>
            </a:endParaRPr>
          </a:p>
        </p:txBody>
      </p:sp>
      <p:sp>
        <p:nvSpPr>
          <p:cNvPr id="61" name="Rectangle 60"/>
          <p:cNvSpPr/>
          <p:nvPr/>
        </p:nvSpPr>
        <p:spPr>
          <a:xfrm>
            <a:off x="5179633" y="6063372"/>
            <a:ext cx="2624978" cy="540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5616320" y="6139456"/>
            <a:ext cx="1723613" cy="369332"/>
          </a:xfrm>
          <a:prstGeom prst="rect">
            <a:avLst/>
          </a:prstGeom>
          <a:noFill/>
        </p:spPr>
        <p:txBody>
          <a:bodyPr wrap="square" rtlCol="0">
            <a:spAutoFit/>
          </a:bodyPr>
          <a:lstStyle/>
          <a:p>
            <a:pPr algn="ctr"/>
            <a:r>
              <a:rPr lang="en-US" b="1" dirty="0" smtClean="0">
                <a:solidFill>
                  <a:schemeClr val="tx1">
                    <a:lumMod val="50000"/>
                    <a:lumOff val="50000"/>
                  </a:schemeClr>
                </a:solidFill>
              </a:rPr>
              <a:t>PHP</a:t>
            </a:r>
            <a:endParaRPr lang="en-US" b="1" dirty="0">
              <a:solidFill>
                <a:schemeClr val="tx1">
                  <a:lumMod val="50000"/>
                  <a:lumOff val="50000"/>
                </a:schemeClr>
              </a:solidFill>
            </a:endParaRPr>
          </a:p>
        </p:txBody>
      </p:sp>
      <p:cxnSp>
        <p:nvCxnSpPr>
          <p:cNvPr id="47" name="Straight Connector 46"/>
          <p:cNvCxnSpPr/>
          <p:nvPr/>
        </p:nvCxnSpPr>
        <p:spPr>
          <a:xfrm>
            <a:off x="5217180" y="5478080"/>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48" name="Straight Connector 47"/>
          <p:cNvCxnSpPr/>
          <p:nvPr/>
        </p:nvCxnSpPr>
        <p:spPr>
          <a:xfrm>
            <a:off x="5214067" y="5478264"/>
            <a:ext cx="2554066" cy="9527"/>
          </a:xfrm>
          <a:prstGeom prst="line">
            <a:avLst/>
          </a:prstGeom>
          <a:ln w="19050">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24" name="Action Button: Custom 23">
            <a:hlinkClick r:id="" action="ppaction://noaction" highlightClick="1"/>
            <a:hlinkHover r:id="rId8"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ction Button: Custom 24">
            <a:hlinkClick r:id="" action="ppaction://noaction" highlightClick="1"/>
            <a:hlinkHover r:id="rId8" action="ppaction://hlinksldjump"/>
          </p:cNvPr>
          <p:cNvSpPr/>
          <p:nvPr/>
        </p:nvSpPr>
        <p:spPr>
          <a:xfrm>
            <a:off x="-1" y="4915921"/>
            <a:ext cx="5177589"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ction Button: Custom 32">
            <a:hlinkClick r:id="" action="ppaction://noaction" highlightClick="1"/>
            <a:hlinkHover r:id="rId8" action="ppaction://hlinksldjump"/>
          </p:cNvPr>
          <p:cNvSpPr/>
          <p:nvPr/>
        </p:nvSpPr>
        <p:spPr>
          <a:xfrm>
            <a:off x="7804611" y="4909457"/>
            <a:ext cx="4402076" cy="195681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ction Button: Custom 33">
            <a:hlinkClick r:id="" action="ppaction://noaction" highlightClick="1"/>
            <a:hlinkHover r:id="rId8" action="ppaction://hlinksldjump"/>
          </p:cNvPr>
          <p:cNvSpPr/>
          <p:nvPr/>
        </p:nvSpPr>
        <p:spPr>
          <a:xfrm>
            <a:off x="5177588" y="6606073"/>
            <a:ext cx="2624412" cy="25839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ction Button: Custom 35">
            <a:hlinkClick r:id="" action="ppaction://noaction" highlightClick="1"/>
            <a:hlinkHover r:id="rId8" action="ppaction://hlinksldjump"/>
          </p:cNvPr>
          <p:cNvSpPr/>
          <p:nvPr/>
        </p:nvSpPr>
        <p:spPr>
          <a:xfrm>
            <a:off x="7810027" y="4133568"/>
            <a:ext cx="4418451"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ction Button: Custom 36">
            <a:hlinkClick r:id="" action="ppaction://noaction" highlightClick="1"/>
            <a:hlinkHover r:id="rId9" action="ppaction://hlinksldjump"/>
          </p:cNvPr>
          <p:cNvSpPr/>
          <p:nvPr/>
        </p:nvSpPr>
        <p:spPr>
          <a:xfrm>
            <a:off x="3847" y="4130336"/>
            <a:ext cx="219773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ction Button: Custom 38">
            <a:hlinkClick r:id="" action="ppaction://noaction" highlightClick="1"/>
            <a:hlinkHover r:id="rId10" action="ppaction://hlinksldjump"/>
          </p:cNvPr>
          <p:cNvSpPr/>
          <p:nvPr/>
        </p:nvSpPr>
        <p:spPr>
          <a:xfrm>
            <a:off x="2231802" y="4139583"/>
            <a:ext cx="2937758"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11" action="ppaction://hlinksldjump"/>
          </p:cNvPr>
          <p:cNvSpPr/>
          <p:nvPr/>
        </p:nvSpPr>
        <p:spPr>
          <a:xfrm>
            <a:off x="5185302" y="4915921"/>
            <a:ext cx="2604622" cy="56053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ction Button: Custom 44">
            <a:hlinkClick r:id="" action="ppaction://noaction" highlightClick="1"/>
            <a:hlinkHover r:id="rId12" action="ppaction://hlinksldjump"/>
          </p:cNvPr>
          <p:cNvSpPr/>
          <p:nvPr/>
        </p:nvSpPr>
        <p:spPr>
          <a:xfrm>
            <a:off x="5191902" y="5489231"/>
            <a:ext cx="2604622" cy="57233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50" name="TextBox 49"/>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51" name="Straight Connector 50"/>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52" name="Straight Connector 51"/>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3" name="Action Button: Custom 52">
            <a:hlinkClick r:id="" action="ppaction://noaction" highlightClick="1"/>
            <a:hlinkHover r:id="rId9"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55" name="TextBox 54"/>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56" name="Straight Connector 55"/>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57" name="Picture 56"/>
          <p:cNvPicPr>
            <a:picLocks noChangeAspect="1"/>
          </p:cNvPicPr>
          <p:nvPr/>
        </p:nvPicPr>
        <p:blipFill>
          <a:blip r:embed="rId6" cstate="print">
            <a:lum bright="70000" contrast="-70000"/>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58" name="Rectangle 57"/>
          <p:cNvSpPr/>
          <p:nvPr/>
        </p:nvSpPr>
        <p:spPr>
          <a:xfrm>
            <a:off x="5177589" y="4871990"/>
            <a:ext cx="2624410"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Action Button: Custom 58">
            <a:hlinkClick r:id="" action="ppaction://noaction" highlightClick="1"/>
            <a:hlinkHover r:id="rId8" action="ppaction://hlinksldjump"/>
          </p:cNvPr>
          <p:cNvSpPr/>
          <p:nvPr/>
        </p:nvSpPr>
        <p:spPr>
          <a:xfrm>
            <a:off x="7810027" y="4133568"/>
            <a:ext cx="4418451" cy="78235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ction Button: Custom 59">
            <a:hlinkClick r:id="" action="ppaction://noaction" highlightClick="1"/>
            <a:hlinkHover r:id="rId13" action="ppaction://hlinksldjump"/>
          </p:cNvPr>
          <p:cNvSpPr/>
          <p:nvPr/>
        </p:nvSpPr>
        <p:spPr>
          <a:xfrm>
            <a:off x="5160036" y="4145684"/>
            <a:ext cx="2675639" cy="75550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ction Button: Custom 61">
            <a:hlinkClick r:id="rId14" action="ppaction://hlinksldjump" highlightClick="1"/>
            <a:hlinkHover r:id="rId12" action="ppaction://hlinksldjump"/>
          </p:cNvPr>
          <p:cNvSpPr/>
          <p:nvPr/>
        </p:nvSpPr>
        <p:spPr>
          <a:xfrm>
            <a:off x="5185302" y="6063110"/>
            <a:ext cx="2618670" cy="54115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7810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tx1">
                    <a:lumMod val="50000"/>
                    <a:lumOff val="50000"/>
                  </a:schemeClr>
                </a:solidFill>
              </a:rPr>
              <a:t>Video</a:t>
            </a:r>
            <a:endParaRPr lang="en-US" sz="3000" b="1" dirty="0">
              <a:solidFill>
                <a:schemeClr val="tx1">
                  <a:lumMod val="50000"/>
                  <a:lumOff val="50000"/>
                </a:schemeClr>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 name="Rectangle 2"/>
          <p:cNvSpPr/>
          <p:nvPr/>
        </p:nvSpPr>
        <p:spPr>
          <a:xfrm>
            <a:off x="0" y="4915922"/>
            <a:ext cx="2201781"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93055" y="544499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a:off x="96168" y="603282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12" name="TextBox 11"/>
          <p:cNvSpPr txBox="1"/>
          <p:nvPr/>
        </p:nvSpPr>
        <p:spPr>
          <a:xfrm>
            <a:off x="457081" y="4971168"/>
            <a:ext cx="1199111" cy="369332"/>
          </a:xfrm>
          <a:prstGeom prst="rect">
            <a:avLst/>
          </a:prstGeom>
          <a:noFill/>
        </p:spPr>
        <p:txBody>
          <a:bodyPr wrap="none" rtlCol="0">
            <a:spAutoFit/>
          </a:bodyPr>
          <a:lstStyle/>
          <a:p>
            <a:r>
              <a:rPr lang="en-US" b="1" dirty="0" smtClean="0">
                <a:solidFill>
                  <a:schemeClr val="bg1"/>
                </a:solidFill>
              </a:rPr>
              <a:t>Java Video</a:t>
            </a:r>
            <a:endParaRPr lang="en-US" b="1" dirty="0">
              <a:solidFill>
                <a:schemeClr val="bg1"/>
              </a:solidFill>
            </a:endParaRPr>
          </a:p>
        </p:txBody>
      </p:sp>
      <p:cxnSp>
        <p:nvCxnSpPr>
          <p:cNvPr id="16" name="Straight Connector 15"/>
          <p:cNvCxnSpPr/>
          <p:nvPr/>
        </p:nvCxnSpPr>
        <p:spPr>
          <a:xfrm>
            <a:off x="93055" y="6033012"/>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13" name="Rectangle 12"/>
          <p:cNvSpPr/>
          <p:nvPr/>
        </p:nvSpPr>
        <p:spPr>
          <a:xfrm>
            <a:off x="0" y="4871990"/>
            <a:ext cx="2201781"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57081" y="5576662"/>
            <a:ext cx="1351652" cy="369332"/>
          </a:xfrm>
          <a:prstGeom prst="rect">
            <a:avLst/>
          </a:prstGeom>
          <a:noFill/>
        </p:spPr>
        <p:txBody>
          <a:bodyPr wrap="none" rtlCol="0">
            <a:spAutoFit/>
          </a:bodyPr>
          <a:lstStyle/>
          <a:p>
            <a:r>
              <a:rPr lang="en-US" b="1" dirty="0" smtClean="0">
                <a:solidFill>
                  <a:schemeClr val="bg1"/>
                </a:solidFill>
              </a:rPr>
              <a:t>HTML Video</a:t>
            </a:r>
            <a:endParaRPr lang="en-US" b="1" dirty="0">
              <a:solidFill>
                <a:schemeClr val="bg1"/>
              </a:solidFill>
            </a:endParaRPr>
          </a:p>
        </p:txBody>
      </p:sp>
      <p:sp>
        <p:nvSpPr>
          <p:cNvPr id="18" name="TextBox 17"/>
          <p:cNvSpPr txBox="1"/>
          <p:nvPr/>
        </p:nvSpPr>
        <p:spPr>
          <a:xfrm>
            <a:off x="457080" y="6139456"/>
            <a:ext cx="1184940" cy="369332"/>
          </a:xfrm>
          <a:prstGeom prst="rect">
            <a:avLst/>
          </a:prstGeom>
          <a:noFill/>
        </p:spPr>
        <p:txBody>
          <a:bodyPr wrap="none" rtlCol="0">
            <a:spAutoFit/>
          </a:bodyPr>
          <a:lstStyle/>
          <a:p>
            <a:r>
              <a:rPr lang="en-US" b="1" dirty="0" smtClean="0">
                <a:solidFill>
                  <a:schemeClr val="bg1"/>
                </a:solidFill>
              </a:rPr>
              <a:t>PHP Video</a:t>
            </a:r>
            <a:endParaRPr lang="en-US" b="1" dirty="0">
              <a:solidFill>
                <a:schemeClr val="bg1"/>
              </a:solidFill>
            </a:endParaRPr>
          </a:p>
        </p:txBody>
      </p:sp>
      <p:sp>
        <p:nvSpPr>
          <p:cNvPr id="14" name="Action Button: Custom 13">
            <a:hlinkClick r:id="" action="ppaction://noaction" highlightClick="1"/>
            <a:hlinkHover r:id="rId4" action="ppaction://hlinksldjump"/>
          </p:cNvPr>
          <p:cNvSpPr/>
          <p:nvPr/>
        </p:nvSpPr>
        <p:spPr>
          <a:xfrm>
            <a:off x="2188875" y="0"/>
            <a:ext cx="10003125" cy="6858000"/>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ction Button: Custom 18">
            <a:hlinkClick r:id="" action="ppaction://noaction" highlightClick="1"/>
            <a:hlinkHover r:id="rId4" action="ppaction://hlinksldjump"/>
          </p:cNvPr>
          <p:cNvSpPr/>
          <p:nvPr/>
        </p:nvSpPr>
        <p:spPr>
          <a:xfrm>
            <a:off x="0" y="1"/>
            <a:ext cx="2236870" cy="411743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ction Button: Custom 19">
            <a:hlinkClick r:id="" action="ppaction://noaction" highlightClick="1"/>
            <a:hlinkHover r:id="rId4" action="ppaction://hlinksldjump"/>
          </p:cNvPr>
          <p:cNvSpPr/>
          <p:nvPr/>
        </p:nvSpPr>
        <p:spPr>
          <a:xfrm>
            <a:off x="-78696" y="6605705"/>
            <a:ext cx="2236870" cy="25229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15" name="Action Button: Custom 14">
            <a:hlinkClick r:id="" action="ppaction://noaction" highlightClick="1"/>
            <a:hlinkHover r:id="rId8" action="ppaction://hlinksldjump"/>
          </p:cNvPr>
          <p:cNvSpPr/>
          <p:nvPr/>
        </p:nvSpPr>
        <p:spPr>
          <a:xfrm>
            <a:off x="0" y="4909457"/>
            <a:ext cx="2201781" cy="53554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ction Button: Custom 32">
            <a:hlinkClick r:id="" action="ppaction://noaction" highlightClick="1"/>
            <a:hlinkHover r:id="rId9" action="ppaction://hlinksldjump"/>
          </p:cNvPr>
          <p:cNvSpPr/>
          <p:nvPr/>
        </p:nvSpPr>
        <p:spPr>
          <a:xfrm>
            <a:off x="-3559" y="5449558"/>
            <a:ext cx="2201781" cy="58308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ction Button: Custom 33">
            <a:hlinkClick r:id="" action="ppaction://noaction" highlightClick="1"/>
            <a:hlinkHover r:id="rId10" action="ppaction://hlinksldjump"/>
          </p:cNvPr>
          <p:cNvSpPr/>
          <p:nvPr/>
        </p:nvSpPr>
        <p:spPr>
          <a:xfrm>
            <a:off x="-7118" y="6032379"/>
            <a:ext cx="2201781" cy="563430"/>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6" name="Action Button: Custom 35">
            <a:hlinkClick r:id="" action="ppaction://noaction" highlightClick="1"/>
            <a:hlinkHover r:id="rId4" action="ppaction://hlinksldjump"/>
          </p:cNvPr>
          <p:cNvSpPr/>
          <p:nvPr/>
        </p:nvSpPr>
        <p:spPr>
          <a:xfrm>
            <a:off x="2224087" y="4891824"/>
            <a:ext cx="9980696" cy="196617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8" name="TextBox 37"/>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39" name="Straight Connector 38"/>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40" name="Picture 39"/>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41" name="TextBox 40"/>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42" name="Straight Connector 41"/>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43" name="Picture 42"/>
          <p:cNvPicPr>
            <a:picLocks noChangeAspect="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44" name="Action Button: Custom 43">
            <a:hlinkClick r:id="" action="ppaction://noaction" highlightClick="1"/>
            <a:hlinkHover r:id="rId4" action="ppaction://hlinksldjump"/>
          </p:cNvPr>
          <p:cNvSpPr/>
          <p:nvPr/>
        </p:nvSpPr>
        <p:spPr>
          <a:xfrm>
            <a:off x="7835675" y="4125685"/>
            <a:ext cx="4365137" cy="78881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ction Button: Custom 44">
            <a:hlinkClick r:id="" action="ppaction://noaction" highlightClick="1"/>
            <a:hlinkHover r:id="rId11" action="ppaction://hlinksldjump"/>
          </p:cNvPr>
          <p:cNvSpPr/>
          <p:nvPr/>
        </p:nvSpPr>
        <p:spPr>
          <a:xfrm>
            <a:off x="2215367" y="4140033"/>
            <a:ext cx="2950224" cy="75967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ction Button: Custom 45">
            <a:hlinkClick r:id="" action="ppaction://noaction" highlightClick="1"/>
            <a:hlinkHover r:id="rId12" action="ppaction://hlinksldjump"/>
          </p:cNvPr>
          <p:cNvSpPr/>
          <p:nvPr/>
        </p:nvSpPr>
        <p:spPr>
          <a:xfrm>
            <a:off x="5173599" y="4133565"/>
            <a:ext cx="2636511" cy="78093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3191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13" y="890676"/>
            <a:ext cx="12025044" cy="5890267"/>
          </a:xfrm>
        </p:spPr>
        <p:txBody>
          <a:bodyPr/>
          <a:lstStyle/>
          <a:p>
            <a:pPr marL="0" indent="0">
              <a:buNone/>
            </a:pPr>
            <a:r>
              <a:rPr lang="en-US" dirty="0" smtClean="0">
                <a:solidFill>
                  <a:schemeClr val="bg1">
                    <a:lumMod val="50000"/>
                  </a:schemeClr>
                </a:solidFill>
                <a:latin typeface="Baskerville Old Face" panose="02020602080505020303" pitchFamily="18" charset="0"/>
              </a:rPr>
              <a:t>Tips and Tricks on learning Java:</a:t>
            </a:r>
          </a:p>
          <a:p>
            <a:r>
              <a:rPr lang="en-US" dirty="0" smtClean="0">
                <a:solidFill>
                  <a:schemeClr val="bg1"/>
                </a:solidFill>
              </a:rPr>
              <a:t>Try starting out with a simple language such as HTML, Python or even C++. The reason for this, is due to learning java is like learning a brand new language and if you jump right into it way to fast without learning how to program before hand you will most likely struggle.</a:t>
            </a:r>
            <a:endParaRPr lang="en-US" dirty="0" smtClean="0">
              <a:solidFill>
                <a:schemeClr val="bg1"/>
              </a:solidFill>
              <a:hlinkClick r:id="rId2"/>
            </a:endParaRPr>
          </a:p>
          <a:p>
            <a:r>
              <a:rPr lang="en-US" dirty="0" smtClean="0">
                <a:solidFill>
                  <a:schemeClr val="bg1"/>
                </a:solidFill>
                <a:hlinkClick r:id="rId2"/>
              </a:rPr>
              <a:t>https</a:t>
            </a:r>
            <a:r>
              <a:rPr lang="en-US" dirty="0">
                <a:solidFill>
                  <a:schemeClr val="bg1"/>
                </a:solidFill>
                <a:hlinkClick r:id="rId2"/>
              </a:rPr>
              <a:t>://</a:t>
            </a:r>
            <a:r>
              <a:rPr lang="en-US" dirty="0" smtClean="0">
                <a:solidFill>
                  <a:schemeClr val="bg1"/>
                </a:solidFill>
                <a:hlinkClick r:id="rId2"/>
              </a:rPr>
              <a:t>www.javacodegeeks.com/2015/06/java-programming-tips-best-practices-beginners.html</a:t>
            </a:r>
            <a:endParaRPr lang="en-US" dirty="0" smtClean="0">
              <a:solidFill>
                <a:schemeClr val="bg1"/>
              </a:solidFill>
            </a:endParaRPr>
          </a:p>
        </p:txBody>
      </p:sp>
      <p:pic>
        <p:nvPicPr>
          <p:cNvPr id="5" name="Picture 4">
            <a:hlinkClick r:id="rId3" action="ppaction://hlinksldjump"/>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Tree>
    <p:extLst>
      <p:ext uri="{BB962C8B-B14F-4D97-AF65-F5344CB8AC3E}">
        <p14:creationId xmlns:p14="http://schemas.microsoft.com/office/powerpoint/2010/main" val="4491988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pic>
        <p:nvPicPr>
          <p:cNvPr id="5" name="Picture 4">
            <a:hlinkClick r:id="rId2" action="ppaction://hlinksldjump"/>
          </p:cNvPr>
          <p:cNvPicPr>
            <a:picLocks noChangeAspect="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
        <p:nvSpPr>
          <p:cNvPr id="6" name="Content Placeholder 2"/>
          <p:cNvSpPr>
            <a:spLocks noGrp="1"/>
          </p:cNvSpPr>
          <p:nvPr>
            <p:ph idx="1"/>
          </p:nvPr>
        </p:nvSpPr>
        <p:spPr>
          <a:xfrm>
            <a:off x="77913" y="890676"/>
            <a:ext cx="12025044" cy="5890267"/>
          </a:xfrm>
        </p:spPr>
        <p:txBody>
          <a:bodyPr/>
          <a:lstStyle/>
          <a:p>
            <a:pPr marL="0" indent="0">
              <a:buNone/>
            </a:pPr>
            <a:r>
              <a:rPr lang="en-US" dirty="0" smtClean="0">
                <a:solidFill>
                  <a:schemeClr val="bg1">
                    <a:lumMod val="50000"/>
                  </a:schemeClr>
                </a:solidFill>
                <a:latin typeface="Baskerville Old Face" panose="02020602080505020303" pitchFamily="18" charset="0"/>
              </a:rPr>
              <a:t>Tips and Tricks on learning HTML:</a:t>
            </a:r>
          </a:p>
          <a:p>
            <a:r>
              <a:rPr lang="en-US" dirty="0" smtClean="0">
                <a:solidFill>
                  <a:schemeClr val="bg1"/>
                </a:solidFill>
              </a:rPr>
              <a:t>There is not much tips or tricks to learning HTML. All I can really provide is try learning just the basics in the start and move on from there.</a:t>
            </a:r>
          </a:p>
          <a:p>
            <a:r>
              <a:rPr lang="en-US" dirty="0" smtClean="0">
                <a:solidFill>
                  <a:schemeClr val="bg1"/>
                </a:solidFill>
                <a:hlinkClick r:id="rId4"/>
              </a:rPr>
              <a:t>https</a:t>
            </a:r>
            <a:r>
              <a:rPr lang="en-US" dirty="0">
                <a:solidFill>
                  <a:schemeClr val="bg1"/>
                </a:solidFill>
                <a:hlinkClick r:id="rId4"/>
              </a:rPr>
              <a:t>://code.tutsplus.com/tutorials/28-html5-features-tips-and-techniques-you-must-know--</a:t>
            </a:r>
            <a:r>
              <a:rPr lang="en-US" dirty="0" smtClean="0">
                <a:solidFill>
                  <a:schemeClr val="bg1"/>
                </a:solidFill>
                <a:hlinkClick r:id="rId4"/>
              </a:rPr>
              <a:t>net-13520</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3071255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pic>
        <p:nvPicPr>
          <p:cNvPr id="5" name="Picture 4">
            <a:hlinkClick r:id="rId2" action="ppaction://hlinksldjump"/>
          </p:cNvPr>
          <p:cNvPicPr>
            <a:picLocks noChangeAspect="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
        <p:nvSpPr>
          <p:cNvPr id="6" name="Content Placeholder 2"/>
          <p:cNvSpPr>
            <a:spLocks noGrp="1"/>
          </p:cNvSpPr>
          <p:nvPr>
            <p:ph idx="1"/>
          </p:nvPr>
        </p:nvSpPr>
        <p:spPr>
          <a:xfrm>
            <a:off x="77913" y="890676"/>
            <a:ext cx="12025044" cy="5890267"/>
          </a:xfrm>
        </p:spPr>
        <p:txBody>
          <a:bodyPr/>
          <a:lstStyle/>
          <a:p>
            <a:pPr marL="0" indent="0">
              <a:buNone/>
            </a:pPr>
            <a:r>
              <a:rPr lang="en-US" dirty="0" smtClean="0">
                <a:solidFill>
                  <a:schemeClr val="bg1">
                    <a:lumMod val="50000"/>
                  </a:schemeClr>
                </a:solidFill>
                <a:latin typeface="Baskerville Old Face" panose="02020602080505020303" pitchFamily="18" charset="0"/>
              </a:rPr>
              <a:t>Tips and Tricks on learning PHP:</a:t>
            </a:r>
          </a:p>
          <a:p>
            <a:r>
              <a:rPr lang="en-US" dirty="0" smtClean="0">
                <a:solidFill>
                  <a:schemeClr val="bg1"/>
                </a:solidFill>
              </a:rPr>
              <a:t>PHP is something </a:t>
            </a:r>
            <a:r>
              <a:rPr lang="en-US" dirty="0">
                <a:solidFill>
                  <a:schemeClr val="bg1"/>
                </a:solidFill>
              </a:rPr>
              <a:t>that will vary from person to person in terms of how long it will take you to learn </a:t>
            </a:r>
            <a:r>
              <a:rPr lang="en-US" dirty="0" smtClean="0">
                <a:solidFill>
                  <a:schemeClr val="bg1"/>
                </a:solidFill>
              </a:rPr>
              <a:t>PHP. </a:t>
            </a:r>
            <a:r>
              <a:rPr lang="en-US" dirty="0">
                <a:solidFill>
                  <a:schemeClr val="bg1"/>
                </a:solidFill>
              </a:rPr>
              <a:t>A majority of learning </a:t>
            </a:r>
            <a:r>
              <a:rPr lang="en-US" dirty="0" smtClean="0">
                <a:solidFill>
                  <a:schemeClr val="bg1"/>
                </a:solidFill>
              </a:rPr>
              <a:t>PHP </a:t>
            </a:r>
            <a:r>
              <a:rPr lang="en-US" dirty="0">
                <a:solidFill>
                  <a:schemeClr val="bg1"/>
                </a:solidFill>
              </a:rPr>
              <a:t>is trial and error, and occasionally maybe a little help along the way. It’s not something you will be able to learn over night. One thing that you want to make sure of is that you pay attention to how you program. Take the time to learn about common mistakes made in </a:t>
            </a:r>
            <a:r>
              <a:rPr lang="en-US" dirty="0" smtClean="0">
                <a:solidFill>
                  <a:schemeClr val="bg1"/>
                </a:solidFill>
              </a:rPr>
              <a:t>PHP </a:t>
            </a:r>
            <a:r>
              <a:rPr lang="en-US" dirty="0">
                <a:solidFill>
                  <a:schemeClr val="bg1"/>
                </a:solidFill>
              </a:rPr>
              <a:t>programming that leave your </a:t>
            </a:r>
            <a:r>
              <a:rPr lang="en-US" dirty="0" smtClean="0">
                <a:solidFill>
                  <a:schemeClr val="bg1"/>
                </a:solidFill>
              </a:rPr>
              <a:t>website/application </a:t>
            </a:r>
            <a:r>
              <a:rPr lang="en-US" dirty="0">
                <a:solidFill>
                  <a:schemeClr val="bg1"/>
                </a:solidFill>
              </a:rPr>
              <a:t>vulnerable to security problems.</a:t>
            </a:r>
            <a:endParaRPr lang="en-US" dirty="0" smtClean="0">
              <a:solidFill>
                <a:schemeClr val="bg1"/>
              </a:solidFill>
              <a:hlinkClick r:id="rId4"/>
            </a:endParaRPr>
          </a:p>
          <a:p>
            <a:r>
              <a:rPr lang="en-US" dirty="0" smtClean="0">
                <a:solidFill>
                  <a:schemeClr val="bg1"/>
                </a:solidFill>
                <a:hlinkClick r:id="rId4"/>
              </a:rPr>
              <a:t>https</a:t>
            </a:r>
            <a:r>
              <a:rPr lang="en-US" dirty="0">
                <a:solidFill>
                  <a:schemeClr val="bg1"/>
                </a:solidFill>
                <a:hlinkClick r:id="rId4"/>
              </a:rPr>
              <a:t>://www.smashingmagazine.com/2009/03/10-useful-php-tips-revisited</a:t>
            </a:r>
            <a:r>
              <a:rPr lang="en-US" dirty="0" smtClean="0">
                <a:solidFill>
                  <a:schemeClr val="bg1"/>
                </a:solidFill>
                <a:hlinkClick r:id="rId4"/>
              </a:rPr>
              <a:t>/</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13461324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000" b="1" dirty="0" smtClean="0">
                <a:solidFill>
                  <a:schemeClr val="bg1">
                    <a:lumMod val="50000"/>
                  </a:schemeClr>
                </a:solidFill>
              </a:rPr>
              <a:t>Work Cited: </a:t>
            </a:r>
          </a:p>
          <a:p>
            <a:r>
              <a:rPr lang="en-US" sz="1200" dirty="0" smtClean="0">
                <a:solidFill>
                  <a:schemeClr val="bg1"/>
                </a:solidFill>
              </a:rPr>
              <a:t>“HTML &amp; CSS – Little Portfolio Website” </a:t>
            </a:r>
            <a:r>
              <a:rPr lang="en-US" sz="1200" i="1" dirty="0">
                <a:solidFill>
                  <a:schemeClr val="bg1"/>
                </a:solidFill>
              </a:rPr>
              <a:t>YouTube,</a:t>
            </a:r>
            <a:r>
              <a:rPr lang="en-US" sz="1200" dirty="0">
                <a:solidFill>
                  <a:schemeClr val="bg1"/>
                </a:solidFill>
              </a:rPr>
              <a:t> uploaded </a:t>
            </a:r>
            <a:r>
              <a:rPr lang="en-US" sz="1200" dirty="0" smtClean="0">
                <a:solidFill>
                  <a:schemeClr val="bg1"/>
                </a:solidFill>
              </a:rPr>
              <a:t>by </a:t>
            </a:r>
            <a:r>
              <a:rPr lang="en-US" sz="1200" dirty="0" err="1" smtClean="0">
                <a:solidFill>
                  <a:schemeClr val="bg1"/>
                </a:solidFill>
              </a:rPr>
              <a:t>Zurki</a:t>
            </a:r>
            <a:r>
              <a:rPr lang="en-US" sz="1200" dirty="0" smtClean="0">
                <a:solidFill>
                  <a:schemeClr val="bg1"/>
                </a:solidFill>
              </a:rPr>
              <a:t>, 11 Jun 2016, </a:t>
            </a:r>
            <a:r>
              <a:rPr lang="en-US" sz="1200" dirty="0">
                <a:solidFill>
                  <a:schemeClr val="bg1"/>
                </a:solidFill>
                <a:hlinkClick r:id="rId2"/>
              </a:rPr>
              <a:t>https://www.youtube.com/watch?v=0orGk3mmjrc</a:t>
            </a:r>
            <a:r>
              <a:rPr lang="en-US" sz="1200" dirty="0" smtClean="0">
                <a:solidFill>
                  <a:schemeClr val="bg1"/>
                </a:solidFill>
              </a:rPr>
              <a:t>.</a:t>
            </a:r>
          </a:p>
          <a:p>
            <a:r>
              <a:rPr lang="en-US" sz="1200" dirty="0" smtClean="0">
                <a:solidFill>
                  <a:schemeClr val="bg1"/>
                </a:solidFill>
              </a:rPr>
              <a:t>“Coding a Simple Snake Game Using Java” </a:t>
            </a:r>
            <a:r>
              <a:rPr lang="en-US" sz="1200" i="1" dirty="0">
                <a:solidFill>
                  <a:schemeClr val="bg1"/>
                </a:solidFill>
              </a:rPr>
              <a:t>YouTube,</a:t>
            </a:r>
            <a:r>
              <a:rPr lang="en-US" sz="1200" dirty="0">
                <a:solidFill>
                  <a:schemeClr val="bg1"/>
                </a:solidFill>
              </a:rPr>
              <a:t> uploaded by </a:t>
            </a:r>
            <a:r>
              <a:rPr lang="en-US" sz="1200" dirty="0" err="1" smtClean="0">
                <a:solidFill>
                  <a:schemeClr val="bg1"/>
                </a:solidFill>
              </a:rPr>
              <a:t>amielskywalker</a:t>
            </a:r>
            <a:r>
              <a:rPr lang="en-US" sz="1200" dirty="0" smtClean="0">
                <a:solidFill>
                  <a:schemeClr val="bg1"/>
                </a:solidFill>
              </a:rPr>
              <a:t>, </a:t>
            </a:r>
            <a:r>
              <a:rPr lang="en-US" sz="1200" dirty="0">
                <a:solidFill>
                  <a:schemeClr val="bg1"/>
                </a:solidFill>
              </a:rPr>
              <a:t>2</a:t>
            </a:r>
            <a:r>
              <a:rPr lang="en-US" sz="1200" dirty="0" smtClean="0">
                <a:solidFill>
                  <a:schemeClr val="bg1"/>
                </a:solidFill>
              </a:rPr>
              <a:t> Sep 2015, </a:t>
            </a:r>
            <a:r>
              <a:rPr lang="en-US" sz="1200" dirty="0">
                <a:solidFill>
                  <a:schemeClr val="bg1"/>
                </a:solidFill>
                <a:hlinkClick r:id="rId3"/>
              </a:rPr>
              <a:t>https://www.youtube.com/watch?v=ezTaqkJMSfo</a:t>
            </a:r>
            <a:r>
              <a:rPr lang="en-US" sz="1200" dirty="0" smtClean="0">
                <a:solidFill>
                  <a:schemeClr val="bg1"/>
                </a:solidFill>
              </a:rPr>
              <a:t>. </a:t>
            </a:r>
            <a:endParaRPr lang="en-US" sz="1200" dirty="0">
              <a:solidFill>
                <a:schemeClr val="bg1"/>
              </a:solidFill>
            </a:endParaRPr>
          </a:p>
          <a:p>
            <a:r>
              <a:rPr lang="en-US" sz="1200" dirty="0" smtClean="0">
                <a:solidFill>
                  <a:schemeClr val="bg1"/>
                </a:solidFill>
              </a:rPr>
              <a:t>“PHP – Speed Coding” </a:t>
            </a:r>
            <a:r>
              <a:rPr lang="en-US" sz="1200" i="1" dirty="0">
                <a:solidFill>
                  <a:schemeClr val="bg1"/>
                </a:solidFill>
              </a:rPr>
              <a:t>YouTube,</a:t>
            </a:r>
            <a:r>
              <a:rPr lang="en-US" sz="1200" dirty="0">
                <a:solidFill>
                  <a:schemeClr val="bg1"/>
                </a:solidFill>
              </a:rPr>
              <a:t> uploaded by </a:t>
            </a:r>
            <a:r>
              <a:rPr lang="en-US" sz="1200" dirty="0" smtClean="0">
                <a:solidFill>
                  <a:schemeClr val="bg1"/>
                </a:solidFill>
              </a:rPr>
              <a:t>Saba </a:t>
            </a:r>
            <a:r>
              <a:rPr lang="en-US" sz="1200" dirty="0" err="1" smtClean="0">
                <a:solidFill>
                  <a:schemeClr val="bg1"/>
                </a:solidFill>
              </a:rPr>
              <a:t>Abesadze</a:t>
            </a:r>
            <a:r>
              <a:rPr lang="en-US" sz="1200" dirty="0" smtClean="0">
                <a:solidFill>
                  <a:schemeClr val="bg1"/>
                </a:solidFill>
              </a:rPr>
              <a:t>, 29 Oct 2015, </a:t>
            </a:r>
            <a:r>
              <a:rPr lang="en-US" sz="1200" dirty="0">
                <a:solidFill>
                  <a:schemeClr val="bg1"/>
                </a:solidFill>
                <a:hlinkClick r:id="rId4"/>
              </a:rPr>
              <a:t>https://www.youtube.com/watch?v=8xeP50_UZNg</a:t>
            </a:r>
            <a:r>
              <a:rPr lang="en-US" sz="1200" dirty="0" smtClean="0">
                <a:solidFill>
                  <a:schemeClr val="bg1"/>
                </a:solidFill>
              </a:rPr>
              <a:t>. </a:t>
            </a:r>
            <a:endParaRPr lang="en-US" sz="1200" dirty="0">
              <a:solidFill>
                <a:schemeClr val="bg1"/>
              </a:solidFill>
            </a:endParaRPr>
          </a:p>
          <a:p>
            <a:pPr marL="0" indent="0">
              <a:buNone/>
            </a:pPr>
            <a:endParaRPr lang="en-US" sz="1200" dirty="0">
              <a:solidFill>
                <a:schemeClr val="bg1"/>
              </a:solidFill>
            </a:endParaRPr>
          </a:p>
          <a:p>
            <a:endParaRPr lang="en-US" dirty="0" smtClean="0"/>
          </a:p>
        </p:txBody>
      </p:sp>
      <p:pic>
        <p:nvPicPr>
          <p:cNvPr id="5" name="Picture 4">
            <a:hlinkClick r:id="rId5" action="ppaction://hlinksldjump"/>
          </p:cNvPr>
          <p:cNvPicPr>
            <a:picLocks noChangeAspect="1"/>
          </p:cNvPicPr>
          <p:nvPr/>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Tree>
    <p:extLst>
      <p:ext uri="{BB962C8B-B14F-4D97-AF65-F5344CB8AC3E}">
        <p14:creationId xmlns:p14="http://schemas.microsoft.com/office/powerpoint/2010/main" val="637381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 name="Rectangle 2"/>
          <p:cNvSpPr/>
          <p:nvPr/>
        </p:nvSpPr>
        <p:spPr>
          <a:xfrm>
            <a:off x="0" y="4915921"/>
            <a:ext cx="2214563" cy="169015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4915922"/>
            <a:ext cx="2201781"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96168" y="603282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a:off x="93055" y="544499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15" name="Rectangle 14"/>
          <p:cNvSpPr/>
          <p:nvPr/>
        </p:nvSpPr>
        <p:spPr>
          <a:xfrm>
            <a:off x="0" y="4918805"/>
            <a:ext cx="2201781" cy="553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60193" y="4969491"/>
            <a:ext cx="1199111" cy="369332"/>
          </a:xfrm>
          <a:prstGeom prst="rect">
            <a:avLst/>
          </a:prstGeom>
          <a:noFill/>
        </p:spPr>
        <p:txBody>
          <a:bodyPr wrap="none" rtlCol="0">
            <a:spAutoFit/>
          </a:bodyPr>
          <a:lstStyle/>
          <a:p>
            <a:r>
              <a:rPr lang="en-US" b="1" dirty="0" smtClean="0">
                <a:solidFill>
                  <a:schemeClr val="tx1">
                    <a:lumMod val="50000"/>
                    <a:lumOff val="50000"/>
                  </a:schemeClr>
                </a:solidFill>
              </a:rPr>
              <a:t>Java Video</a:t>
            </a:r>
            <a:endParaRPr lang="en-US" b="1" dirty="0">
              <a:solidFill>
                <a:schemeClr val="tx1">
                  <a:lumMod val="50000"/>
                  <a:lumOff val="50000"/>
                </a:schemeClr>
              </a:solidFill>
            </a:endParaRPr>
          </a:p>
        </p:txBody>
      </p:sp>
      <p:sp>
        <p:nvSpPr>
          <p:cNvPr id="14" name="Rectangle 13"/>
          <p:cNvSpPr/>
          <p:nvPr/>
        </p:nvSpPr>
        <p:spPr>
          <a:xfrm>
            <a:off x="0" y="4871990"/>
            <a:ext cx="2201781"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ction Button: Custom 17">
            <a:hlinkClick r:id="" action="ppaction://noaction" highlightClick="1"/>
            <a:hlinkHover r:id="rId4" action="ppaction://hlinksldjump"/>
          </p:cNvPr>
          <p:cNvSpPr/>
          <p:nvPr/>
        </p:nvSpPr>
        <p:spPr>
          <a:xfrm>
            <a:off x="0" y="4117435"/>
            <a:ext cx="2236869" cy="79060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ction Button: Custom 18">
            <a:hlinkClick r:id="" action="ppaction://noaction" highlightClick="1"/>
            <a:hlinkHover r:id="rId5"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ction Button: Custom 19">
            <a:hlinkClick r:id="" action="ppaction://noaction" highlightClick="1"/>
            <a:hlinkHover r:id="rId5" action="ppaction://hlinksldjump"/>
          </p:cNvPr>
          <p:cNvSpPr/>
          <p:nvPr/>
        </p:nvSpPr>
        <p:spPr>
          <a:xfrm>
            <a:off x="2214563" y="4146414"/>
            <a:ext cx="9990219" cy="271158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ction Button: Custom 20">
            <a:hlinkClick r:id="" action="ppaction://noaction" highlightClick="1"/>
            <a:hlinkHover r:id="rId5" action="ppaction://hlinksldjump"/>
          </p:cNvPr>
          <p:cNvSpPr/>
          <p:nvPr/>
        </p:nvSpPr>
        <p:spPr>
          <a:xfrm>
            <a:off x="12783" y="6612538"/>
            <a:ext cx="2224086" cy="24546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ction Button: Custom 22">
            <a:hlinkClick r:id="" action="ppaction://noaction" highlightClick="1"/>
            <a:hlinkHover r:id="rId6" action="ppaction://hlinksldjump"/>
          </p:cNvPr>
          <p:cNvSpPr/>
          <p:nvPr/>
        </p:nvSpPr>
        <p:spPr>
          <a:xfrm>
            <a:off x="6392" y="5475363"/>
            <a:ext cx="2195390" cy="55746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4" name="TextBox 23"/>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5" name="Straight Connector 24"/>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6" name="Picture 25"/>
          <p:cNvPicPr>
            <a:picLocks noChangeAspect="1"/>
          </p:cNvPicPr>
          <p:nvPr/>
        </p:nvPicPr>
        <p:blipFill>
          <a:blip r:embed="rId7">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27" name="TextBox 26"/>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28" name="Straight Connector 27"/>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8" cstate="print">
            <a:duotone>
              <a:schemeClr val="bg2">
                <a:shade val="45000"/>
                <a:satMod val="135000"/>
              </a:schemeClr>
              <a:prstClr val="white"/>
            </a:duotone>
            <a:extLst>
              <a:ext uri="{BEBA8EAE-BF5A-486C-A8C5-ECC9F3942E4B}">
                <a14:imgProps xmlns:a14="http://schemas.microsoft.com/office/drawing/2010/main">
                  <a14:imgLayer r:embed="rId9">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2" name="TextBox 31"/>
          <p:cNvSpPr txBox="1"/>
          <p:nvPr/>
        </p:nvSpPr>
        <p:spPr>
          <a:xfrm>
            <a:off x="457081" y="5576662"/>
            <a:ext cx="1351652" cy="369332"/>
          </a:xfrm>
          <a:prstGeom prst="rect">
            <a:avLst/>
          </a:prstGeom>
          <a:noFill/>
        </p:spPr>
        <p:txBody>
          <a:bodyPr wrap="none" rtlCol="0">
            <a:spAutoFit/>
          </a:bodyPr>
          <a:lstStyle/>
          <a:p>
            <a:r>
              <a:rPr lang="en-US" b="1" dirty="0" smtClean="0">
                <a:solidFill>
                  <a:schemeClr val="bg1"/>
                </a:solidFill>
              </a:rPr>
              <a:t>HTML Video</a:t>
            </a:r>
            <a:endParaRPr lang="en-US" b="1" dirty="0">
              <a:solidFill>
                <a:schemeClr val="bg1"/>
              </a:solidFill>
            </a:endParaRPr>
          </a:p>
        </p:txBody>
      </p:sp>
      <p:sp>
        <p:nvSpPr>
          <p:cNvPr id="33" name="TextBox 32"/>
          <p:cNvSpPr txBox="1"/>
          <p:nvPr/>
        </p:nvSpPr>
        <p:spPr>
          <a:xfrm>
            <a:off x="457080" y="6139456"/>
            <a:ext cx="1184940" cy="369332"/>
          </a:xfrm>
          <a:prstGeom prst="rect">
            <a:avLst/>
          </a:prstGeom>
          <a:noFill/>
        </p:spPr>
        <p:txBody>
          <a:bodyPr wrap="none" rtlCol="0">
            <a:spAutoFit/>
          </a:bodyPr>
          <a:lstStyle/>
          <a:p>
            <a:r>
              <a:rPr lang="en-US" b="1" dirty="0" smtClean="0">
                <a:solidFill>
                  <a:schemeClr val="bg1"/>
                </a:solidFill>
              </a:rPr>
              <a:t>PHP Video</a:t>
            </a:r>
            <a:endParaRPr lang="en-US" b="1" dirty="0">
              <a:solidFill>
                <a:schemeClr val="bg1"/>
              </a:solidFill>
            </a:endParaRPr>
          </a:p>
        </p:txBody>
      </p:sp>
      <p:sp>
        <p:nvSpPr>
          <p:cNvPr id="34" name="Action Button: Custom 33">
            <a:hlinkClick r:id="" action="ppaction://noaction" highlightClick="1"/>
            <a:hlinkHover r:id="rId10" action="ppaction://hlinksldjump"/>
          </p:cNvPr>
          <p:cNvSpPr/>
          <p:nvPr/>
        </p:nvSpPr>
        <p:spPr>
          <a:xfrm>
            <a:off x="4749" y="6032477"/>
            <a:ext cx="2195390" cy="55746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Custom 7">
            <a:hlinkClick r:id="rId11" action="ppaction://hlinksldjump" highlightClick="1"/>
          </p:cNvPr>
          <p:cNvSpPr/>
          <p:nvPr/>
        </p:nvSpPr>
        <p:spPr>
          <a:xfrm>
            <a:off x="0" y="4915921"/>
            <a:ext cx="2200139" cy="556072"/>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5" name="Action Button: Custom 34">
            <a:hlinkClick r:id="" action="ppaction://noaction" highlightClick="1"/>
            <a:hlinkHover r:id="rId5" action="ppaction://hlinksldjump"/>
          </p:cNvPr>
          <p:cNvSpPr/>
          <p:nvPr/>
        </p:nvSpPr>
        <p:spPr>
          <a:xfrm>
            <a:off x="2224087" y="4891824"/>
            <a:ext cx="9980696" cy="196617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7" name="TextBox 3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38" name="Straight Connector 3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9" name="Picture 38"/>
          <p:cNvPicPr>
            <a:picLocks noChangeAspect="1"/>
          </p:cNvPicPr>
          <p:nvPr/>
        </p:nvPicPr>
        <p:blipFill>
          <a:blip r:embed="rId7">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40" name="TextBox 3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41" name="Straight Connector 4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42" name="Picture 41"/>
          <p:cNvPicPr>
            <a:picLocks noChangeAspect="1"/>
          </p:cNvPicPr>
          <p:nvPr/>
        </p:nvPicPr>
        <p:blipFill>
          <a:blip r:embed="rId8" cstate="print">
            <a:duotone>
              <a:schemeClr val="bg2">
                <a:shade val="45000"/>
                <a:satMod val="135000"/>
              </a:schemeClr>
              <a:prstClr val="white"/>
            </a:duotone>
            <a:extLst>
              <a:ext uri="{BEBA8EAE-BF5A-486C-A8C5-ECC9F3942E4B}">
                <a14:imgProps xmlns:a14="http://schemas.microsoft.com/office/drawing/2010/main">
                  <a14:imgLayer r:embed="rId9">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43" name="Action Button: Custom 42">
            <a:hlinkClick r:id="" action="ppaction://noaction" highlightClick="1"/>
            <a:hlinkHover r:id="rId5" action="ppaction://hlinksldjump"/>
          </p:cNvPr>
          <p:cNvSpPr/>
          <p:nvPr/>
        </p:nvSpPr>
        <p:spPr>
          <a:xfrm>
            <a:off x="7835675" y="4125685"/>
            <a:ext cx="4365137" cy="78881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12" action="ppaction://hlinksldjump"/>
          </p:cNvPr>
          <p:cNvSpPr/>
          <p:nvPr/>
        </p:nvSpPr>
        <p:spPr>
          <a:xfrm>
            <a:off x="2215367" y="4140033"/>
            <a:ext cx="2950224" cy="75967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ction Button: Custom 44">
            <a:hlinkClick r:id="" action="ppaction://noaction" highlightClick="1"/>
            <a:hlinkHover r:id="rId13" action="ppaction://hlinksldjump"/>
          </p:cNvPr>
          <p:cNvSpPr/>
          <p:nvPr/>
        </p:nvSpPr>
        <p:spPr>
          <a:xfrm>
            <a:off x="5173599" y="4133565"/>
            <a:ext cx="2636511" cy="78093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5311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 name="Rectangle 2"/>
          <p:cNvSpPr/>
          <p:nvPr/>
        </p:nvSpPr>
        <p:spPr>
          <a:xfrm>
            <a:off x="0" y="4915921"/>
            <a:ext cx="2214563" cy="169015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4915922"/>
            <a:ext cx="2201781"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93055" y="544499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96168" y="603282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15" name="Rectangle 14"/>
          <p:cNvSpPr/>
          <p:nvPr/>
        </p:nvSpPr>
        <p:spPr>
          <a:xfrm>
            <a:off x="-12782" y="5420603"/>
            <a:ext cx="2214563" cy="628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4871990"/>
            <a:ext cx="2201781"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60192" y="6137313"/>
            <a:ext cx="1184940" cy="369332"/>
          </a:xfrm>
          <a:prstGeom prst="rect">
            <a:avLst/>
          </a:prstGeom>
          <a:noFill/>
        </p:spPr>
        <p:txBody>
          <a:bodyPr wrap="none" rtlCol="0">
            <a:spAutoFit/>
          </a:bodyPr>
          <a:lstStyle/>
          <a:p>
            <a:r>
              <a:rPr lang="en-US" b="1" dirty="0" smtClean="0">
                <a:solidFill>
                  <a:schemeClr val="bg1"/>
                </a:solidFill>
              </a:rPr>
              <a:t>PHP Video</a:t>
            </a:r>
            <a:endParaRPr lang="en-US" b="1" dirty="0">
              <a:solidFill>
                <a:schemeClr val="bg1"/>
              </a:solidFill>
            </a:endParaRPr>
          </a:p>
        </p:txBody>
      </p:sp>
      <p:sp>
        <p:nvSpPr>
          <p:cNvPr id="18" name="Action Button: Custom 17">
            <a:hlinkClick r:id="" action="ppaction://noaction" highlightClick="1"/>
            <a:hlinkHover r:id="rId4" action="ppaction://hlinksldjump"/>
          </p:cNvPr>
          <p:cNvSpPr/>
          <p:nvPr/>
        </p:nvSpPr>
        <p:spPr>
          <a:xfrm>
            <a:off x="0" y="4117435"/>
            <a:ext cx="2236869" cy="79060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0194" y="5576478"/>
            <a:ext cx="1351652" cy="369332"/>
          </a:xfrm>
          <a:prstGeom prst="rect">
            <a:avLst/>
          </a:prstGeom>
          <a:noFill/>
        </p:spPr>
        <p:txBody>
          <a:bodyPr wrap="none" rtlCol="0">
            <a:spAutoFit/>
          </a:bodyPr>
          <a:lstStyle/>
          <a:p>
            <a:r>
              <a:rPr lang="en-US" b="1" dirty="0" smtClean="0">
                <a:solidFill>
                  <a:schemeClr val="tx1">
                    <a:lumMod val="50000"/>
                    <a:lumOff val="50000"/>
                  </a:schemeClr>
                </a:solidFill>
              </a:rPr>
              <a:t>HTML Video</a:t>
            </a:r>
            <a:endParaRPr lang="en-US" b="1" dirty="0">
              <a:solidFill>
                <a:schemeClr val="tx1">
                  <a:lumMod val="50000"/>
                  <a:lumOff val="50000"/>
                </a:schemeClr>
              </a:solidFill>
            </a:endParaRPr>
          </a:p>
        </p:txBody>
      </p:sp>
      <p:sp>
        <p:nvSpPr>
          <p:cNvPr id="19" name="Action Button: Custom 18">
            <a:hlinkClick r:id="" action="ppaction://noaction" highlightClick="1"/>
            <a:hlinkHover r:id="rId5"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ction Button: Custom 19">
            <a:hlinkClick r:id="" action="ppaction://noaction" highlightClick="1"/>
            <a:hlinkHover r:id="rId5" action="ppaction://hlinksldjump"/>
          </p:cNvPr>
          <p:cNvSpPr/>
          <p:nvPr/>
        </p:nvSpPr>
        <p:spPr>
          <a:xfrm>
            <a:off x="2236869" y="4146414"/>
            <a:ext cx="9967913" cy="271158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ction Button: Custom 20">
            <a:hlinkClick r:id="" action="ppaction://noaction" highlightClick="1"/>
            <a:hlinkHover r:id="rId5" action="ppaction://hlinksldjump"/>
          </p:cNvPr>
          <p:cNvSpPr/>
          <p:nvPr/>
        </p:nvSpPr>
        <p:spPr>
          <a:xfrm>
            <a:off x="12783" y="6606074"/>
            <a:ext cx="2224086" cy="25192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ction Button: Custom 21">
            <a:hlinkClick r:id="" action="ppaction://noaction" highlightClick="1"/>
            <a:hlinkHover r:id="rId6" action="ppaction://hlinksldjump"/>
          </p:cNvPr>
          <p:cNvSpPr/>
          <p:nvPr/>
        </p:nvSpPr>
        <p:spPr>
          <a:xfrm>
            <a:off x="-12782" y="4914504"/>
            <a:ext cx="2224086" cy="49963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4" name="TextBox 23"/>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5" name="Straight Connector 24"/>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6" name="Picture 25"/>
          <p:cNvPicPr>
            <a:picLocks noChangeAspect="1"/>
          </p:cNvPicPr>
          <p:nvPr/>
        </p:nvPicPr>
        <p:blipFill>
          <a:blip r:embed="rId7">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27" name="TextBox 26"/>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28" name="Straight Connector 27"/>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8" cstate="print">
            <a:duotone>
              <a:schemeClr val="bg2">
                <a:shade val="45000"/>
                <a:satMod val="135000"/>
              </a:schemeClr>
              <a:prstClr val="white"/>
            </a:duotone>
            <a:extLst>
              <a:ext uri="{BEBA8EAE-BF5A-486C-A8C5-ECC9F3942E4B}">
                <a14:imgProps xmlns:a14="http://schemas.microsoft.com/office/drawing/2010/main">
                  <a14:imgLayer r:embed="rId9">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0" name="TextBox 29"/>
          <p:cNvSpPr txBox="1"/>
          <p:nvPr/>
        </p:nvSpPr>
        <p:spPr>
          <a:xfrm>
            <a:off x="457081" y="4971168"/>
            <a:ext cx="1199111" cy="369332"/>
          </a:xfrm>
          <a:prstGeom prst="rect">
            <a:avLst/>
          </a:prstGeom>
          <a:noFill/>
        </p:spPr>
        <p:txBody>
          <a:bodyPr wrap="none" rtlCol="0">
            <a:spAutoFit/>
          </a:bodyPr>
          <a:lstStyle/>
          <a:p>
            <a:r>
              <a:rPr lang="en-US" b="1" dirty="0" smtClean="0">
                <a:solidFill>
                  <a:schemeClr val="bg1"/>
                </a:solidFill>
              </a:rPr>
              <a:t>Java Video</a:t>
            </a:r>
            <a:endParaRPr lang="en-US" b="1" dirty="0">
              <a:solidFill>
                <a:schemeClr val="bg1"/>
              </a:solidFill>
            </a:endParaRPr>
          </a:p>
        </p:txBody>
      </p:sp>
      <p:sp>
        <p:nvSpPr>
          <p:cNvPr id="31" name="Action Button: Custom 30">
            <a:hlinkClick r:id="" action="ppaction://noaction" highlightClick="1"/>
            <a:hlinkHover r:id="rId10" action="ppaction://hlinksldjump"/>
          </p:cNvPr>
          <p:cNvSpPr/>
          <p:nvPr/>
        </p:nvSpPr>
        <p:spPr>
          <a:xfrm>
            <a:off x="-18694" y="6054126"/>
            <a:ext cx="2224086" cy="55053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ction Button: Custom 31">
            <a:hlinkClick r:id="rId11" action="ppaction://hlinksldjump" highlightClick="1"/>
          </p:cNvPr>
          <p:cNvSpPr/>
          <p:nvPr/>
        </p:nvSpPr>
        <p:spPr>
          <a:xfrm>
            <a:off x="-3072" y="5422024"/>
            <a:ext cx="2200139" cy="62679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4" name="Action Button: Custom 33">
            <a:hlinkClick r:id="" action="ppaction://noaction" highlightClick="1"/>
            <a:hlinkHover r:id="rId5" action="ppaction://hlinksldjump"/>
          </p:cNvPr>
          <p:cNvSpPr/>
          <p:nvPr/>
        </p:nvSpPr>
        <p:spPr>
          <a:xfrm>
            <a:off x="2224087" y="4891824"/>
            <a:ext cx="9980696" cy="196617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37" name="Straight Connector 36"/>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8" name="Picture 37"/>
          <p:cNvPicPr>
            <a:picLocks noChangeAspect="1"/>
          </p:cNvPicPr>
          <p:nvPr/>
        </p:nvPicPr>
        <p:blipFill>
          <a:blip r:embed="rId7">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9" name="TextBox 38"/>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40" name="Straight Connector 39"/>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41" name="Picture 40"/>
          <p:cNvPicPr>
            <a:picLocks noChangeAspect="1"/>
          </p:cNvPicPr>
          <p:nvPr/>
        </p:nvPicPr>
        <p:blipFill>
          <a:blip r:embed="rId8" cstate="print">
            <a:duotone>
              <a:schemeClr val="bg2">
                <a:shade val="45000"/>
                <a:satMod val="135000"/>
              </a:schemeClr>
              <a:prstClr val="white"/>
            </a:duotone>
            <a:extLst>
              <a:ext uri="{BEBA8EAE-BF5A-486C-A8C5-ECC9F3942E4B}">
                <a14:imgProps xmlns:a14="http://schemas.microsoft.com/office/drawing/2010/main">
                  <a14:imgLayer r:embed="rId9">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42" name="Action Button: Custom 41">
            <a:hlinkClick r:id="" action="ppaction://noaction" highlightClick="1"/>
            <a:hlinkHover r:id="rId5" action="ppaction://hlinksldjump"/>
          </p:cNvPr>
          <p:cNvSpPr/>
          <p:nvPr/>
        </p:nvSpPr>
        <p:spPr>
          <a:xfrm>
            <a:off x="7835675" y="4125685"/>
            <a:ext cx="4365137" cy="78881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12" action="ppaction://hlinksldjump"/>
          </p:cNvPr>
          <p:cNvSpPr/>
          <p:nvPr/>
        </p:nvSpPr>
        <p:spPr>
          <a:xfrm>
            <a:off x="2215367" y="4140033"/>
            <a:ext cx="2950224" cy="75967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ction Button: Custom 43">
            <a:hlinkClick r:id="" action="ppaction://noaction" highlightClick="1"/>
            <a:hlinkHover r:id="rId13" action="ppaction://hlinksldjump"/>
          </p:cNvPr>
          <p:cNvSpPr/>
          <p:nvPr/>
        </p:nvSpPr>
        <p:spPr>
          <a:xfrm>
            <a:off x="5173599" y="4133565"/>
            <a:ext cx="2636511" cy="78093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3911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 name="Rectangle 2"/>
          <p:cNvSpPr/>
          <p:nvPr/>
        </p:nvSpPr>
        <p:spPr>
          <a:xfrm>
            <a:off x="0" y="4915921"/>
            <a:ext cx="2214563" cy="169015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4915922"/>
            <a:ext cx="2201781"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93055" y="544499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96168" y="6032828"/>
            <a:ext cx="1972125" cy="9527"/>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15" name="Rectangle 14"/>
          <p:cNvSpPr/>
          <p:nvPr/>
        </p:nvSpPr>
        <p:spPr>
          <a:xfrm>
            <a:off x="-2984" y="6014107"/>
            <a:ext cx="2214563" cy="584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4871990"/>
            <a:ext cx="2201781"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60192" y="6137313"/>
            <a:ext cx="1184940" cy="369332"/>
          </a:xfrm>
          <a:prstGeom prst="rect">
            <a:avLst/>
          </a:prstGeom>
          <a:noFill/>
        </p:spPr>
        <p:txBody>
          <a:bodyPr wrap="none" rtlCol="0">
            <a:spAutoFit/>
          </a:bodyPr>
          <a:lstStyle/>
          <a:p>
            <a:r>
              <a:rPr lang="en-US" b="1" dirty="0" smtClean="0">
                <a:solidFill>
                  <a:schemeClr val="tx1">
                    <a:lumMod val="50000"/>
                    <a:lumOff val="50000"/>
                  </a:schemeClr>
                </a:solidFill>
              </a:rPr>
              <a:t>PHP Video</a:t>
            </a:r>
            <a:endParaRPr lang="en-US" b="1" dirty="0">
              <a:solidFill>
                <a:schemeClr val="tx1">
                  <a:lumMod val="50000"/>
                  <a:lumOff val="50000"/>
                </a:schemeClr>
              </a:solidFill>
            </a:endParaRPr>
          </a:p>
        </p:txBody>
      </p:sp>
      <p:sp>
        <p:nvSpPr>
          <p:cNvPr id="18" name="Action Button: Custom 17">
            <a:hlinkClick r:id="" action="ppaction://noaction" highlightClick="1"/>
            <a:hlinkHover r:id="rId4" action="ppaction://hlinksldjump"/>
          </p:cNvPr>
          <p:cNvSpPr/>
          <p:nvPr/>
        </p:nvSpPr>
        <p:spPr>
          <a:xfrm>
            <a:off x="0" y="4117435"/>
            <a:ext cx="2236869" cy="79060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60194" y="5576478"/>
            <a:ext cx="1351652" cy="369332"/>
          </a:xfrm>
          <a:prstGeom prst="rect">
            <a:avLst/>
          </a:prstGeom>
          <a:noFill/>
        </p:spPr>
        <p:txBody>
          <a:bodyPr wrap="none" rtlCol="0">
            <a:spAutoFit/>
          </a:bodyPr>
          <a:lstStyle/>
          <a:p>
            <a:r>
              <a:rPr lang="en-US" b="1" dirty="0" smtClean="0">
                <a:solidFill>
                  <a:schemeClr val="bg1"/>
                </a:solidFill>
              </a:rPr>
              <a:t>HTML Video</a:t>
            </a:r>
            <a:endParaRPr lang="en-US" b="1" dirty="0">
              <a:solidFill>
                <a:schemeClr val="bg1"/>
              </a:solidFill>
            </a:endParaRPr>
          </a:p>
        </p:txBody>
      </p:sp>
      <p:sp>
        <p:nvSpPr>
          <p:cNvPr id="19" name="Action Button: Custom 18">
            <a:hlinkClick r:id="" action="ppaction://noaction" highlightClick="1"/>
            <a:hlinkHover r:id="rId5"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ction Button: Custom 19">
            <a:hlinkClick r:id="" action="ppaction://noaction" highlightClick="1"/>
            <a:hlinkHover r:id="rId5" action="ppaction://hlinksldjump"/>
          </p:cNvPr>
          <p:cNvSpPr/>
          <p:nvPr/>
        </p:nvSpPr>
        <p:spPr>
          <a:xfrm>
            <a:off x="2224087" y="4891824"/>
            <a:ext cx="9980696" cy="196617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ction Button: Custom 20">
            <a:hlinkClick r:id="" action="ppaction://noaction" highlightClick="1"/>
            <a:hlinkHover r:id="rId5" action="ppaction://hlinksldjump"/>
          </p:cNvPr>
          <p:cNvSpPr/>
          <p:nvPr/>
        </p:nvSpPr>
        <p:spPr>
          <a:xfrm>
            <a:off x="12783" y="6606074"/>
            <a:ext cx="2224086" cy="25192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ction Button: Custom 21">
            <a:hlinkClick r:id="" action="ppaction://noaction" highlightClick="1"/>
            <a:hlinkHover r:id="rId6" action="ppaction://hlinksldjump"/>
          </p:cNvPr>
          <p:cNvSpPr/>
          <p:nvPr/>
        </p:nvSpPr>
        <p:spPr>
          <a:xfrm>
            <a:off x="-12782" y="4914504"/>
            <a:ext cx="2224086" cy="5378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4" name="TextBox 23"/>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bg1"/>
                </a:solidFill>
              </a:rPr>
              <a:t>Information</a:t>
            </a:r>
            <a:endParaRPr lang="en-US" sz="3000" b="1" dirty="0">
              <a:solidFill>
                <a:schemeClr val="bg1"/>
              </a:solidFill>
            </a:endParaRPr>
          </a:p>
        </p:txBody>
      </p:sp>
      <p:cxnSp>
        <p:nvCxnSpPr>
          <p:cNvPr id="25" name="Straight Connector 24"/>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6" name="Picture 25"/>
          <p:cNvPicPr>
            <a:picLocks noChangeAspect="1"/>
          </p:cNvPicPr>
          <p:nvPr/>
        </p:nvPicPr>
        <p:blipFill>
          <a:blip r:embed="rId7">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27" name="TextBox 26"/>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28" name="Straight Connector 27"/>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8" cstate="print">
            <a:duotone>
              <a:schemeClr val="bg2">
                <a:shade val="45000"/>
                <a:satMod val="135000"/>
              </a:schemeClr>
              <a:prstClr val="white"/>
            </a:duotone>
            <a:extLst>
              <a:ext uri="{BEBA8EAE-BF5A-486C-A8C5-ECC9F3942E4B}">
                <a14:imgProps xmlns:a14="http://schemas.microsoft.com/office/drawing/2010/main">
                  <a14:imgLayer r:embed="rId9">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0" name="TextBox 29"/>
          <p:cNvSpPr txBox="1"/>
          <p:nvPr/>
        </p:nvSpPr>
        <p:spPr>
          <a:xfrm>
            <a:off x="457081" y="4971168"/>
            <a:ext cx="1199111" cy="369332"/>
          </a:xfrm>
          <a:prstGeom prst="rect">
            <a:avLst/>
          </a:prstGeom>
          <a:noFill/>
        </p:spPr>
        <p:txBody>
          <a:bodyPr wrap="none" rtlCol="0">
            <a:spAutoFit/>
          </a:bodyPr>
          <a:lstStyle/>
          <a:p>
            <a:r>
              <a:rPr lang="en-US" b="1" dirty="0" smtClean="0">
                <a:solidFill>
                  <a:schemeClr val="bg1"/>
                </a:solidFill>
              </a:rPr>
              <a:t>Java Video</a:t>
            </a:r>
            <a:endParaRPr lang="en-US" b="1" dirty="0">
              <a:solidFill>
                <a:schemeClr val="bg1"/>
              </a:solidFill>
            </a:endParaRPr>
          </a:p>
        </p:txBody>
      </p:sp>
      <p:sp>
        <p:nvSpPr>
          <p:cNvPr id="31" name="Action Button: Custom 30">
            <a:hlinkClick r:id="" action="ppaction://noaction" highlightClick="1"/>
            <a:hlinkHover r:id="rId10" action="ppaction://hlinksldjump"/>
          </p:cNvPr>
          <p:cNvSpPr/>
          <p:nvPr/>
        </p:nvSpPr>
        <p:spPr>
          <a:xfrm>
            <a:off x="-12782" y="5444490"/>
            <a:ext cx="2224086" cy="56961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ction Button: Custom 31">
            <a:hlinkClick r:id="rId11" action="ppaction://hlinksldjump" highlightClick="1"/>
          </p:cNvPr>
          <p:cNvSpPr/>
          <p:nvPr/>
        </p:nvSpPr>
        <p:spPr>
          <a:xfrm>
            <a:off x="-11084" y="6018351"/>
            <a:ext cx="2212865" cy="57984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ction Button: Custom 32">
            <a:hlinkClick r:id="" action="ppaction://noaction" highlightClick="1"/>
            <a:hlinkHover r:id="rId5" action="ppaction://hlinksldjump"/>
          </p:cNvPr>
          <p:cNvSpPr/>
          <p:nvPr/>
        </p:nvSpPr>
        <p:spPr>
          <a:xfrm>
            <a:off x="7835675" y="4125685"/>
            <a:ext cx="4365137" cy="78881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ction Button: Custom 33">
            <a:hlinkClick r:id="" action="ppaction://noaction" highlightClick="1"/>
            <a:hlinkHover r:id="rId12" action="ppaction://hlinksldjump"/>
          </p:cNvPr>
          <p:cNvSpPr/>
          <p:nvPr/>
        </p:nvSpPr>
        <p:spPr>
          <a:xfrm>
            <a:off x="2215367" y="4140033"/>
            <a:ext cx="2950224" cy="759674"/>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ction Button: Custom 34">
            <a:hlinkClick r:id="" action="ppaction://noaction" highlightClick="1"/>
            <a:hlinkHover r:id="rId13" action="ppaction://hlinksldjump"/>
          </p:cNvPr>
          <p:cNvSpPr/>
          <p:nvPr/>
        </p:nvSpPr>
        <p:spPr>
          <a:xfrm>
            <a:off x="5173599" y="4133565"/>
            <a:ext cx="2636511" cy="78093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3900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38924">
              <a:schemeClr val="tx2">
                <a:lumMod val="75000"/>
              </a:schemeClr>
            </a:gs>
            <a:gs pos="0">
              <a:schemeClr val="accent1">
                <a:lumMod val="5000"/>
                <a:lumOff val="95000"/>
              </a:schemeClr>
            </a:gs>
            <a:gs pos="74000">
              <a:schemeClr val="accent2">
                <a:lumMod val="60000"/>
                <a:lumOff val="40000"/>
              </a:schemeClr>
            </a:gs>
            <a:gs pos="83000">
              <a:schemeClr val="accent1">
                <a:lumMod val="45000"/>
                <a:lumOff val="55000"/>
              </a:schemeClr>
            </a:gs>
            <a:gs pos="100000">
              <a:schemeClr val="accent2">
                <a:lumMod val="20000"/>
                <a:lumOff val="80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6" name="ezTaqkJMSfo"/>
          <p:cNvPicPr>
            <a:picLocks noGrp="1" noRot="1" noChangeAspect="1"/>
          </p:cNvPicPr>
          <p:nvPr>
            <p:ph idx="1"/>
            <a:videoFile r:link="rId1"/>
          </p:nvPr>
        </p:nvPicPr>
        <p:blipFill>
          <a:blip r:embed="rId3"/>
          <a:stretch>
            <a:fillRect/>
          </a:stretch>
        </p:blipFill>
        <p:spPr>
          <a:xfrm>
            <a:off x="58189" y="706582"/>
            <a:ext cx="12133811" cy="615141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Picture 7">
            <a:hlinkClick r:id="rId4" action="ppaction://hlinksldjump"/>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Tree>
    <p:extLst>
      <p:ext uri="{BB962C8B-B14F-4D97-AF65-F5344CB8AC3E}">
        <p14:creationId xmlns:p14="http://schemas.microsoft.com/office/powerpoint/2010/main" val="662262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38924">
              <a:schemeClr val="tx2">
                <a:lumMod val="75000"/>
              </a:schemeClr>
            </a:gs>
            <a:gs pos="0">
              <a:schemeClr val="accent1">
                <a:lumMod val="5000"/>
                <a:lumOff val="95000"/>
              </a:schemeClr>
            </a:gs>
            <a:gs pos="74000">
              <a:schemeClr val="accent2">
                <a:lumMod val="60000"/>
                <a:lumOff val="40000"/>
              </a:schemeClr>
            </a:gs>
            <a:gs pos="83000">
              <a:schemeClr val="accent1">
                <a:lumMod val="45000"/>
                <a:lumOff val="55000"/>
              </a:schemeClr>
            </a:gs>
            <a:gs pos="100000">
              <a:schemeClr val="accent2">
                <a:lumMod val="20000"/>
                <a:lumOff val="80000"/>
              </a:schemeClr>
            </a:gs>
          </a:gsLst>
          <a:path path="shape">
            <a:fillToRect l="50000" t="50000" r="50000" b="50000"/>
          </a:path>
        </a:gradFill>
        <a:effectLst/>
      </p:bgPr>
    </p:bg>
    <p:spTree>
      <p:nvGrpSpPr>
        <p:cNvPr id="1" name=""/>
        <p:cNvGrpSpPr/>
        <p:nvPr/>
      </p:nvGrpSpPr>
      <p:grpSpPr>
        <a:xfrm>
          <a:off x="0" y="0"/>
          <a:ext cx="0" cy="0"/>
          <a:chOff x="0" y="0"/>
          <a:chExt cx="0" cy="0"/>
        </a:xfrm>
      </p:grpSpPr>
      <p:pic>
        <p:nvPicPr>
          <p:cNvPr id="5" name="0orGk3mmjrc"/>
          <p:cNvPicPr>
            <a:picLocks noGrp="1" noRot="1" noChangeAspect="1"/>
          </p:cNvPicPr>
          <p:nvPr>
            <p:ph idx="1"/>
            <a:videoFile r:link="rId1"/>
          </p:nvPr>
        </p:nvPicPr>
        <p:blipFill>
          <a:blip r:embed="rId3"/>
          <a:stretch>
            <a:fillRect/>
          </a:stretch>
        </p:blipFill>
        <p:spPr>
          <a:xfrm>
            <a:off x="58190" y="689956"/>
            <a:ext cx="12133810" cy="610985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Picture 6">
            <a:hlinkClick r:id="rId4" action="ppaction://hlinksldjump"/>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Tree>
    <p:extLst>
      <p:ext uri="{BB962C8B-B14F-4D97-AF65-F5344CB8AC3E}">
        <p14:creationId xmlns:p14="http://schemas.microsoft.com/office/powerpoint/2010/main" val="2525230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38924">
              <a:schemeClr val="tx2">
                <a:lumMod val="75000"/>
              </a:schemeClr>
            </a:gs>
            <a:gs pos="0">
              <a:schemeClr val="accent1">
                <a:lumMod val="5000"/>
                <a:lumOff val="95000"/>
              </a:schemeClr>
            </a:gs>
            <a:gs pos="74000">
              <a:schemeClr val="accent2">
                <a:lumMod val="60000"/>
                <a:lumOff val="40000"/>
              </a:schemeClr>
            </a:gs>
            <a:gs pos="83000">
              <a:schemeClr val="accent1">
                <a:lumMod val="45000"/>
                <a:lumOff val="55000"/>
              </a:schemeClr>
            </a:gs>
            <a:gs pos="100000">
              <a:schemeClr val="accent2">
                <a:lumMod val="20000"/>
                <a:lumOff val="80000"/>
              </a:schemeClr>
            </a:gs>
          </a:gsLst>
          <a:path path="shape">
            <a:fillToRect l="50000" t="50000" r="50000" b="50000"/>
          </a:path>
        </a:gradFill>
        <a:effectLst/>
      </p:bgPr>
    </p:bg>
    <p:spTree>
      <p:nvGrpSpPr>
        <p:cNvPr id="1" name=""/>
        <p:cNvGrpSpPr/>
        <p:nvPr/>
      </p:nvGrpSpPr>
      <p:grpSpPr>
        <a:xfrm>
          <a:off x="0" y="0"/>
          <a:ext cx="0" cy="0"/>
          <a:chOff x="0" y="0"/>
          <a:chExt cx="0" cy="0"/>
        </a:xfrm>
      </p:grpSpPr>
      <p:pic>
        <p:nvPicPr>
          <p:cNvPr id="4" name="8xeP50_UZNg"/>
          <p:cNvPicPr>
            <a:picLocks noGrp="1" noRot="1" noChangeAspect="1"/>
          </p:cNvPicPr>
          <p:nvPr>
            <p:ph idx="1"/>
            <a:videoFile r:link="rId1"/>
          </p:nvPr>
        </p:nvPicPr>
        <p:blipFill>
          <a:blip r:embed="rId3"/>
          <a:stretch>
            <a:fillRect/>
          </a:stretch>
        </p:blipFill>
        <p:spPr>
          <a:xfrm>
            <a:off x="0" y="698269"/>
            <a:ext cx="12192000" cy="615973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Picture 6">
            <a:hlinkClick r:id="rId4" action="ppaction://hlinksldjump"/>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230937" y="-176300"/>
            <a:ext cx="2807884" cy="982635"/>
          </a:xfrm>
          <a:prstGeom prst="rect">
            <a:avLst/>
          </a:prstGeom>
        </p:spPr>
      </p:pic>
    </p:spTree>
    <p:extLst>
      <p:ext uri="{BB962C8B-B14F-4D97-AF65-F5344CB8AC3E}">
        <p14:creationId xmlns:p14="http://schemas.microsoft.com/office/powerpoint/2010/main" val="3901552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82486" y="1383624"/>
            <a:ext cx="9144000" cy="2387600"/>
          </a:xfrm>
        </p:spPr>
        <p:txBody>
          <a:bodyPr/>
          <a:lstStyle/>
          <a:p>
            <a:r>
              <a:rPr lang="en-US" dirty="0"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4" name="Rectangle 3"/>
          <p:cNvSpPr/>
          <p:nvPr/>
        </p:nvSpPr>
        <p:spPr>
          <a:xfrm>
            <a:off x="0" y="4125686"/>
            <a:ext cx="12192000" cy="2732314"/>
          </a:xfrm>
          <a:prstGeom prst="rect">
            <a:avLst/>
          </a:prstGeom>
          <a:solidFill>
            <a:schemeClr val="bg2">
              <a:lumMod val="25000"/>
              <a:alpha val="84000"/>
            </a:schemeClr>
          </a:solidFill>
          <a:ln>
            <a:solidFill>
              <a:schemeClr val="bg2">
                <a:lumMod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p:cNvSpPr/>
          <p:nvPr/>
        </p:nvSpPr>
        <p:spPr>
          <a:xfrm>
            <a:off x="0" y="4125686"/>
            <a:ext cx="12192000" cy="783771"/>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395198" y="4295774"/>
            <a:ext cx="498796" cy="498796"/>
          </a:xfrm>
          <a:prstGeom prst="rect">
            <a:avLst/>
          </a:prstGeom>
        </p:spPr>
      </p:pic>
      <p:sp>
        <p:nvSpPr>
          <p:cNvPr id="7" name="TextBox 6"/>
          <p:cNvSpPr txBox="1"/>
          <p:nvPr/>
        </p:nvSpPr>
        <p:spPr>
          <a:xfrm>
            <a:off x="280790" y="4268173"/>
            <a:ext cx="1114408" cy="553998"/>
          </a:xfrm>
          <a:prstGeom prst="rect">
            <a:avLst/>
          </a:prstGeom>
          <a:noFill/>
        </p:spPr>
        <p:txBody>
          <a:bodyPr wrap="none" rtlCol="0">
            <a:spAutoFit/>
          </a:bodyPr>
          <a:lstStyle/>
          <a:p>
            <a:r>
              <a:rPr lang="en-US" sz="3000" b="1" dirty="0" smtClean="0">
                <a:solidFill>
                  <a:schemeClr val="bg1"/>
                </a:solidFill>
              </a:rPr>
              <a:t>Video</a:t>
            </a:r>
            <a:endParaRPr lang="en-US" sz="3000" b="1" dirty="0">
              <a:solidFill>
                <a:schemeClr val="bg1"/>
              </a:solidFill>
            </a:endParaRPr>
          </a:p>
        </p:txBody>
      </p:sp>
      <p:cxnSp>
        <p:nvCxnSpPr>
          <p:cNvPr id="9" name="Straight Connector 8"/>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flipV="1">
            <a:off x="2214563"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2223375" y="4268173"/>
            <a:ext cx="2090380" cy="553998"/>
          </a:xfrm>
          <a:prstGeom prst="rect">
            <a:avLst/>
          </a:prstGeom>
          <a:noFill/>
        </p:spPr>
        <p:txBody>
          <a:bodyPr wrap="none" rtlCol="0">
            <a:spAutoFit/>
          </a:bodyPr>
          <a:lstStyle/>
          <a:p>
            <a:r>
              <a:rPr lang="en-US" sz="3000" b="1" dirty="0" smtClean="0">
                <a:solidFill>
                  <a:schemeClr val="tx1">
                    <a:lumMod val="50000"/>
                    <a:lumOff val="50000"/>
                  </a:schemeClr>
                </a:solidFill>
              </a:rPr>
              <a:t>Information</a:t>
            </a:r>
            <a:endParaRPr lang="en-US" sz="3000" b="1" dirty="0">
              <a:solidFill>
                <a:schemeClr val="tx1">
                  <a:lumMod val="50000"/>
                  <a:lumOff val="50000"/>
                </a:schemeClr>
              </a:solidFill>
            </a:endParaRPr>
          </a:p>
        </p:txBody>
      </p:sp>
      <p:cxnSp>
        <p:nvCxnSpPr>
          <p:cNvPr id="28" name="Straight Connector 27"/>
          <p:cNvCxnSpPr/>
          <p:nvPr/>
        </p:nvCxnSpPr>
        <p:spPr>
          <a:xfrm flipV="1">
            <a:off x="5160036" y="4157664"/>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29" name="Picture 28"/>
          <p:cNvPicPr>
            <a:picLocks noChangeAspect="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293110" y="4206750"/>
            <a:ext cx="615421" cy="615421"/>
          </a:xfrm>
          <a:prstGeom prst="rect">
            <a:avLst/>
          </a:prstGeom>
        </p:spPr>
      </p:pic>
      <p:sp>
        <p:nvSpPr>
          <p:cNvPr id="30" name="TextBox 29"/>
          <p:cNvSpPr txBox="1"/>
          <p:nvPr/>
        </p:nvSpPr>
        <p:spPr>
          <a:xfrm>
            <a:off x="5169561" y="4254001"/>
            <a:ext cx="1847685" cy="553998"/>
          </a:xfrm>
          <a:prstGeom prst="rect">
            <a:avLst/>
          </a:prstGeom>
          <a:noFill/>
        </p:spPr>
        <p:txBody>
          <a:bodyPr wrap="none" rtlCol="0">
            <a:spAutoFit/>
          </a:bodyPr>
          <a:lstStyle/>
          <a:p>
            <a:r>
              <a:rPr lang="en-US" sz="3000" b="1" dirty="0" smtClean="0">
                <a:solidFill>
                  <a:schemeClr val="bg1"/>
                </a:solidFill>
              </a:rPr>
              <a:t>Languages</a:t>
            </a:r>
            <a:endParaRPr lang="en-US" sz="3000" b="1" dirty="0">
              <a:solidFill>
                <a:schemeClr val="bg1"/>
              </a:solidFill>
            </a:endParaRPr>
          </a:p>
        </p:txBody>
      </p:sp>
      <p:cxnSp>
        <p:nvCxnSpPr>
          <p:cNvPr id="31" name="Straight Connector 30"/>
          <p:cNvCxnSpPr/>
          <p:nvPr/>
        </p:nvCxnSpPr>
        <p:spPr>
          <a:xfrm flipV="1">
            <a:off x="7826150" y="4143492"/>
            <a:ext cx="9525" cy="726280"/>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pic>
        <p:nvPicPr>
          <p:cNvPr id="32" name="Picture 31"/>
          <p:cNvPicPr>
            <a:picLocks noChangeAspect="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984687" y="4206750"/>
            <a:ext cx="656968" cy="656968"/>
          </a:xfrm>
          <a:prstGeom prst="rect">
            <a:avLst/>
          </a:prstGeom>
        </p:spPr>
      </p:pic>
      <p:sp>
        <p:nvSpPr>
          <p:cNvPr id="35" name="Rectangle 34"/>
          <p:cNvSpPr/>
          <p:nvPr/>
        </p:nvSpPr>
        <p:spPr>
          <a:xfrm>
            <a:off x="2240429" y="4915922"/>
            <a:ext cx="2903169" cy="1690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V="1">
            <a:off x="2344986" y="545928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cxnSp>
        <p:nvCxnSpPr>
          <p:cNvPr id="37" name="Straight Connector 36"/>
          <p:cNvCxnSpPr/>
          <p:nvPr/>
        </p:nvCxnSpPr>
        <p:spPr>
          <a:xfrm flipV="1">
            <a:off x="2348099" y="6047119"/>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38" name="TextBox 37"/>
          <p:cNvSpPr txBox="1"/>
          <p:nvPr/>
        </p:nvSpPr>
        <p:spPr>
          <a:xfrm>
            <a:off x="2747727" y="4971168"/>
            <a:ext cx="2059800" cy="369332"/>
          </a:xfrm>
          <a:prstGeom prst="rect">
            <a:avLst/>
          </a:prstGeom>
          <a:noFill/>
        </p:spPr>
        <p:txBody>
          <a:bodyPr wrap="square" rtlCol="0">
            <a:spAutoFit/>
          </a:bodyPr>
          <a:lstStyle/>
          <a:p>
            <a:r>
              <a:rPr lang="en-US" b="1" dirty="0" smtClean="0">
                <a:solidFill>
                  <a:schemeClr val="bg1"/>
                </a:solidFill>
              </a:rPr>
              <a:t>Java Development</a:t>
            </a:r>
            <a:endParaRPr lang="en-US" b="1" dirty="0">
              <a:solidFill>
                <a:schemeClr val="bg1"/>
              </a:solidFill>
            </a:endParaRPr>
          </a:p>
        </p:txBody>
      </p:sp>
      <p:cxnSp>
        <p:nvCxnSpPr>
          <p:cNvPr id="39" name="Straight Connector 38"/>
          <p:cNvCxnSpPr/>
          <p:nvPr/>
        </p:nvCxnSpPr>
        <p:spPr>
          <a:xfrm flipV="1">
            <a:off x="2344986" y="6047303"/>
            <a:ext cx="2600355" cy="7146"/>
          </a:xfrm>
          <a:prstGeom prst="line">
            <a:avLst/>
          </a:prstGeom>
          <a:ln>
            <a:solidFill>
              <a:schemeClr val="bg1"/>
            </a:solidFill>
          </a:ln>
          <a:scene3d>
            <a:camera prst="orthographicFront"/>
            <a:lightRig rig="threePt" dir="t"/>
          </a:scene3d>
          <a:sp3d>
            <a:bevelT prst="convex"/>
          </a:sp3d>
        </p:spPr>
        <p:style>
          <a:lnRef idx="3">
            <a:schemeClr val="dk1"/>
          </a:lnRef>
          <a:fillRef idx="0">
            <a:schemeClr val="dk1"/>
          </a:fillRef>
          <a:effectRef idx="2">
            <a:schemeClr val="dk1"/>
          </a:effectRef>
          <a:fontRef idx="minor">
            <a:schemeClr val="tx1"/>
          </a:fontRef>
        </p:style>
      </p:cxnSp>
      <p:sp>
        <p:nvSpPr>
          <p:cNvPr id="40" name="Rectangle 39"/>
          <p:cNvSpPr/>
          <p:nvPr/>
        </p:nvSpPr>
        <p:spPr>
          <a:xfrm>
            <a:off x="2240429" y="4871990"/>
            <a:ext cx="2903169" cy="45719"/>
          </a:xfrm>
          <a:prstGeom prst="rect">
            <a:avLst/>
          </a:prstGeom>
          <a:solidFill>
            <a:srgbClr val="0D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2740087" y="5576662"/>
            <a:ext cx="2168444" cy="369332"/>
          </a:xfrm>
          <a:prstGeom prst="rect">
            <a:avLst/>
          </a:prstGeom>
          <a:noFill/>
        </p:spPr>
        <p:txBody>
          <a:bodyPr wrap="square" rtlCol="0">
            <a:spAutoFit/>
          </a:bodyPr>
          <a:lstStyle/>
          <a:p>
            <a:r>
              <a:rPr lang="en-US" b="1" dirty="0" smtClean="0">
                <a:solidFill>
                  <a:schemeClr val="bg1"/>
                </a:solidFill>
              </a:rPr>
              <a:t>HTML Development</a:t>
            </a:r>
            <a:endParaRPr lang="en-US" b="1" dirty="0">
              <a:solidFill>
                <a:schemeClr val="bg1"/>
              </a:solidFill>
            </a:endParaRPr>
          </a:p>
        </p:txBody>
      </p:sp>
      <p:sp>
        <p:nvSpPr>
          <p:cNvPr id="42" name="TextBox 41"/>
          <p:cNvSpPr txBox="1"/>
          <p:nvPr/>
        </p:nvSpPr>
        <p:spPr>
          <a:xfrm>
            <a:off x="2748435" y="6139456"/>
            <a:ext cx="1906691" cy="369332"/>
          </a:xfrm>
          <a:prstGeom prst="rect">
            <a:avLst/>
          </a:prstGeom>
          <a:noFill/>
        </p:spPr>
        <p:txBody>
          <a:bodyPr wrap="square" rtlCol="0">
            <a:spAutoFit/>
          </a:bodyPr>
          <a:lstStyle/>
          <a:p>
            <a:r>
              <a:rPr lang="en-US" b="1" dirty="0" smtClean="0">
                <a:solidFill>
                  <a:schemeClr val="bg1"/>
                </a:solidFill>
              </a:rPr>
              <a:t>PHP Development</a:t>
            </a:r>
            <a:endParaRPr lang="en-US" b="1" dirty="0">
              <a:solidFill>
                <a:schemeClr val="bg1"/>
              </a:solidFill>
            </a:endParaRPr>
          </a:p>
        </p:txBody>
      </p:sp>
      <p:sp>
        <p:nvSpPr>
          <p:cNvPr id="44" name="Action Button: Custom 43">
            <a:hlinkClick r:id="" action="ppaction://noaction" highlightClick="1"/>
            <a:hlinkHover r:id="rId8" action="ppaction://hlinksldjump"/>
          </p:cNvPr>
          <p:cNvSpPr/>
          <p:nvPr/>
        </p:nvSpPr>
        <p:spPr>
          <a:xfrm>
            <a:off x="2240429" y="4909457"/>
            <a:ext cx="2903169" cy="53554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ction Button: Custom 44">
            <a:hlinkClick r:id="" action="ppaction://noaction" highlightClick="1"/>
            <a:hlinkHover r:id="rId9" action="ppaction://hlinksldjump"/>
          </p:cNvPr>
          <p:cNvSpPr/>
          <p:nvPr/>
        </p:nvSpPr>
        <p:spPr>
          <a:xfrm>
            <a:off x="2236870" y="5449558"/>
            <a:ext cx="2903169" cy="583085"/>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ction Button: Custom 45">
            <a:hlinkClick r:id="" action="ppaction://noaction" highlightClick="1"/>
            <a:hlinkHover r:id="rId10" action="ppaction://hlinksldjump"/>
          </p:cNvPr>
          <p:cNvSpPr/>
          <p:nvPr/>
        </p:nvSpPr>
        <p:spPr>
          <a:xfrm>
            <a:off x="2233311" y="6032379"/>
            <a:ext cx="2903169" cy="563430"/>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itle 1"/>
          <p:cNvSpPr txBox="1">
            <a:spLocks/>
          </p:cNvSpPr>
          <p:nvPr/>
        </p:nvSpPr>
        <p:spPr>
          <a:xfrm>
            <a:off x="1382486" y="1383624"/>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mtClean="0">
                <a:ln>
                  <a:solidFill>
                    <a:schemeClr val="bg1"/>
                  </a:solidFill>
                </a:ln>
                <a:solidFill>
                  <a:srgbClr val="FF0000"/>
                </a:solidFill>
                <a:latin typeface="BankGothic Lt BT" panose="020B0607020203060204" pitchFamily="34" charset="0"/>
              </a:rPr>
              <a:t>Computer Programming</a:t>
            </a:r>
            <a:endParaRPr lang="en-US" dirty="0">
              <a:ln>
                <a:solidFill>
                  <a:schemeClr val="bg1"/>
                </a:solidFill>
              </a:ln>
              <a:solidFill>
                <a:srgbClr val="FF0000"/>
              </a:solidFill>
              <a:latin typeface="BankGothic Lt BT" panose="020B0607020203060204" pitchFamily="34" charset="0"/>
            </a:endParaRPr>
          </a:p>
        </p:txBody>
      </p:sp>
      <p:sp>
        <p:nvSpPr>
          <p:cNvPr id="34" name="Action Button: Custom 33">
            <a:hlinkClick r:id="" action="ppaction://noaction" highlightClick="1"/>
            <a:hlinkHover r:id="rId11" action="ppaction://hlinksldjump"/>
          </p:cNvPr>
          <p:cNvSpPr/>
          <p:nvPr/>
        </p:nvSpPr>
        <p:spPr>
          <a:xfrm>
            <a:off x="0" y="29300"/>
            <a:ext cx="12192000" cy="4104268"/>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ction Button: Custom 42">
            <a:hlinkClick r:id="" action="ppaction://noaction" highlightClick="1"/>
            <a:hlinkHover r:id="rId11" action="ppaction://hlinksldjump"/>
          </p:cNvPr>
          <p:cNvSpPr/>
          <p:nvPr/>
        </p:nvSpPr>
        <p:spPr>
          <a:xfrm>
            <a:off x="-1" y="4915921"/>
            <a:ext cx="2236871"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Action Button: Custom 46">
            <a:hlinkClick r:id="" action="ppaction://noaction" highlightClick="1"/>
            <a:hlinkHover r:id="rId11" action="ppaction://hlinksldjump"/>
          </p:cNvPr>
          <p:cNvSpPr/>
          <p:nvPr/>
        </p:nvSpPr>
        <p:spPr>
          <a:xfrm>
            <a:off x="5169561" y="4915921"/>
            <a:ext cx="7048848" cy="1942079"/>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ction Button: Custom 47">
            <a:hlinkClick r:id="" action="ppaction://noaction" highlightClick="1"/>
            <a:hlinkHover r:id="rId11" action="ppaction://hlinksldjump"/>
          </p:cNvPr>
          <p:cNvSpPr/>
          <p:nvPr/>
        </p:nvSpPr>
        <p:spPr>
          <a:xfrm>
            <a:off x="2243543" y="6595809"/>
            <a:ext cx="2892938" cy="268656"/>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ction Button: Custom 48">
            <a:hlinkClick r:id="" action="ppaction://noaction" highlightClick="1"/>
            <a:hlinkHover r:id="rId11" action="ppaction://hlinksldjump"/>
          </p:cNvPr>
          <p:cNvSpPr/>
          <p:nvPr/>
        </p:nvSpPr>
        <p:spPr>
          <a:xfrm>
            <a:off x="7835674" y="4130148"/>
            <a:ext cx="4356325" cy="785773"/>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Action Button: Custom 49">
            <a:hlinkClick r:id="" action="ppaction://noaction" highlightClick="1"/>
            <a:hlinkHover r:id="rId12" action="ppaction://hlinksldjump"/>
          </p:cNvPr>
          <p:cNvSpPr/>
          <p:nvPr/>
        </p:nvSpPr>
        <p:spPr>
          <a:xfrm>
            <a:off x="5159939" y="4127810"/>
            <a:ext cx="2666211"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ction Button: Custom 50">
            <a:hlinkClick r:id="" action="ppaction://noaction" highlightClick="1"/>
            <a:hlinkHover r:id="rId13" action="ppaction://hlinksldjump"/>
          </p:cNvPr>
          <p:cNvSpPr/>
          <p:nvPr/>
        </p:nvSpPr>
        <p:spPr>
          <a:xfrm>
            <a:off x="-238" y="4128248"/>
            <a:ext cx="2214090" cy="788111"/>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ction Button: Custom 51">
            <a:hlinkClick r:id="" action="ppaction://noaction" highlightClick="1"/>
            <a:hlinkHover r:id="rId11" action="ppaction://hlinksldjump"/>
          </p:cNvPr>
          <p:cNvSpPr/>
          <p:nvPr/>
        </p:nvSpPr>
        <p:spPr>
          <a:xfrm>
            <a:off x="5159937" y="4924392"/>
            <a:ext cx="7032062" cy="1933607"/>
          </a:xfrm>
          <a:prstGeom prst="actionButtonBlank">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6715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648</TotalTime>
  <Words>602</Words>
  <Application>Microsoft Office PowerPoint</Application>
  <PresentationFormat>Widescreen</PresentationFormat>
  <Paragraphs>136</Paragraphs>
  <Slides>23</Slides>
  <Notes>0</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BankGothic Lt BT</vt:lpstr>
      <vt:lpstr>Baskerville Old Face</vt:lpstr>
      <vt:lpstr>Bell MT</vt:lpstr>
      <vt:lpstr>Calibri</vt:lpstr>
      <vt:lpstr>Calibri Light</vt:lpstr>
      <vt:lpstr>Office Theme</vt:lpstr>
      <vt:lpstr>Computer Programming</vt:lpstr>
      <vt:lpstr>Computer Programming</vt:lpstr>
      <vt:lpstr>Computer Programming</vt:lpstr>
      <vt:lpstr>Computer Programming</vt:lpstr>
      <vt:lpstr>Computer Programming</vt:lpstr>
      <vt:lpstr>PowerPoint Presentation</vt:lpstr>
      <vt:lpstr>PowerPoint Presentation</vt:lpstr>
      <vt:lpstr>PowerPoint Presentation</vt:lpstr>
      <vt:lpstr>Computer Programming</vt:lpstr>
      <vt:lpstr>Computer Programming</vt:lpstr>
      <vt:lpstr>Computer Programming</vt:lpstr>
      <vt:lpstr>Computer Programming</vt:lpstr>
      <vt:lpstr>PowerPoint Presentation</vt:lpstr>
      <vt:lpstr>PowerPoint Presentation</vt:lpstr>
      <vt:lpstr>PowerPoint Presentation</vt:lpstr>
      <vt:lpstr>Computer Programming</vt:lpstr>
      <vt:lpstr>Computer Programming</vt:lpstr>
      <vt:lpstr>Computer Programming</vt:lpstr>
      <vt:lpstr>Computer Programming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Programming</dc:title>
  <dc:creator>McGeehan, Joseph</dc:creator>
  <cp:lastModifiedBy>Mine Vanquish</cp:lastModifiedBy>
  <cp:revision>32</cp:revision>
  <dcterms:created xsi:type="dcterms:W3CDTF">2017-04-20T13:35:23Z</dcterms:created>
  <dcterms:modified xsi:type="dcterms:W3CDTF">2017-04-27T11:27:50Z</dcterms:modified>
</cp:coreProperties>
</file>