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F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94660"/>
  </p:normalViewPr>
  <p:slideViewPr>
    <p:cSldViewPr snapToGrid="0">
      <p:cViewPr>
        <p:scale>
          <a:sx n="51" d="100"/>
          <a:sy n="51" d="100"/>
        </p:scale>
        <p:origin x="2406" y="1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93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5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96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2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8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8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3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5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4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1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14347-AC1E-47FB-B220-7E3618137264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0DE2-151B-499E-AE78-B11EE871A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4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9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slide" Target="slide5.xml"/><Relationship Id="rId4" Type="http://schemas.openxmlformats.org/officeDocument/2006/relationships/slide" Target="slide1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6.xml"/><Relationship Id="rId5" Type="http://schemas.openxmlformats.org/officeDocument/2006/relationships/slide" Target="slide1.xml"/><Relationship Id="rId10" Type="http://schemas.openxmlformats.org/officeDocument/2006/relationships/slide" Target="slide5.xml"/><Relationship Id="rId4" Type="http://schemas.openxmlformats.org/officeDocument/2006/relationships/slide" Target="slide2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7.xml"/><Relationship Id="rId5" Type="http://schemas.openxmlformats.org/officeDocument/2006/relationships/slide" Target="slide1.xml"/><Relationship Id="rId10" Type="http://schemas.openxmlformats.org/officeDocument/2006/relationships/slide" Target="slide5.xml"/><Relationship Id="rId4" Type="http://schemas.openxmlformats.org/officeDocument/2006/relationships/slide" Target="slide2.xml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1.xml"/><Relationship Id="rId10" Type="http://schemas.openxmlformats.org/officeDocument/2006/relationships/slide" Target="slide4.xml"/><Relationship Id="rId4" Type="http://schemas.openxmlformats.org/officeDocument/2006/relationships/slide" Target="slide2.xml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10" Type="http://schemas.openxmlformats.org/officeDocument/2006/relationships/slide" Target="slide5.xml"/><Relationship Id="rId4" Type="http://schemas.openxmlformats.org/officeDocument/2006/relationships/image" Target="../media/image6.png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Action Button: Custom 2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8812" y="4135009"/>
            <a:ext cx="2214563" cy="78377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21" name="Action Button: Custom 20">
            <a:hlinkClick r:id="" action="ppaction://noaction" highlightClick="1"/>
            <a:hlinkHover r:id="rId8" action="ppaction://hlinksldjump"/>
          </p:cNvPr>
          <p:cNvSpPr/>
          <p:nvPr/>
        </p:nvSpPr>
        <p:spPr>
          <a:xfrm>
            <a:off x="2224627" y="4130396"/>
            <a:ext cx="2934696" cy="78377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" action="ppaction://noaction" highlightClick="1"/>
            <a:hlinkHover r:id="rId9" action="ppaction://hlinksldjump"/>
          </p:cNvPr>
          <p:cNvSpPr/>
          <p:nvPr/>
        </p:nvSpPr>
        <p:spPr>
          <a:xfrm>
            <a:off x="5176750" y="4127953"/>
            <a:ext cx="2639162" cy="78377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3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4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54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84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Languages</a:t>
            </a:r>
            <a:endParaRPr lang="en-US" sz="3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177589" y="4915922"/>
            <a:ext cx="2624410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504774" y="4971168"/>
            <a:ext cx="186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Java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77589" y="4871990"/>
            <a:ext cx="2624410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483279" y="5576662"/>
            <a:ext cx="196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HTML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16320" y="6139456"/>
            <a:ext cx="172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PHP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17180" y="5478080"/>
            <a:ext cx="2554066" cy="9527"/>
          </a:xfrm>
          <a:prstGeom prst="line">
            <a:avLst/>
          </a:prstGeom>
          <a:ln w="190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214067" y="5478264"/>
            <a:ext cx="2554066" cy="9527"/>
          </a:xfrm>
          <a:prstGeom prst="line">
            <a:avLst/>
          </a:prstGeom>
          <a:ln w="190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14067" y="6071982"/>
            <a:ext cx="2554066" cy="9527"/>
          </a:xfrm>
          <a:prstGeom prst="line">
            <a:avLst/>
          </a:prstGeom>
          <a:ln w="190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4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55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3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Video</a:t>
            </a:r>
            <a:endParaRPr lang="en-US" sz="3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0" y="4915922"/>
            <a:ext cx="2201781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93055" y="544499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6168" y="603282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081" y="4971168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Java Video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93055" y="6033012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4871990"/>
            <a:ext cx="2201781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081" y="557666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HTML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080" y="613945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PHP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Action Button: Custom 13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2188875" y="0"/>
            <a:ext cx="10003125" cy="6858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0" y="1"/>
            <a:ext cx="2236870" cy="411743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-78696" y="6605705"/>
            <a:ext cx="2236870" cy="25229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15" name="Action Button: Custom 14">
            <a:hlinkClick r:id="" action="ppaction://noaction" highlightClick="1"/>
            <a:hlinkHover r:id="rId8" action="ppaction://hlinksldjump"/>
          </p:cNvPr>
          <p:cNvSpPr/>
          <p:nvPr/>
        </p:nvSpPr>
        <p:spPr>
          <a:xfrm>
            <a:off x="0" y="4909457"/>
            <a:ext cx="2201781" cy="53554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ction Button: Custom 32">
            <a:hlinkClick r:id="" action="ppaction://noaction" highlightClick="1"/>
            <a:hlinkHover r:id="rId9" action="ppaction://hlinksldjump"/>
          </p:cNvPr>
          <p:cNvSpPr/>
          <p:nvPr/>
        </p:nvSpPr>
        <p:spPr>
          <a:xfrm>
            <a:off x="-3559" y="5449558"/>
            <a:ext cx="2201781" cy="58308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ction Button: Custom 33">
            <a:hlinkClick r:id="" action="ppaction://noaction" highlightClick="1"/>
            <a:hlinkHover r:id="rId10" action="ppaction://hlinksldjump"/>
          </p:cNvPr>
          <p:cNvSpPr/>
          <p:nvPr/>
        </p:nvSpPr>
        <p:spPr>
          <a:xfrm>
            <a:off x="-7118" y="6032379"/>
            <a:ext cx="2201781" cy="56343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9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0" y="4915921"/>
            <a:ext cx="2214563" cy="169015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915922"/>
            <a:ext cx="2201781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96168" y="603282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055" y="544499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4918805"/>
            <a:ext cx="2201781" cy="5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0193" y="4969491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Java Video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871990"/>
            <a:ext cx="2201781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0" y="4117435"/>
            <a:ext cx="2236869" cy="79060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0" y="29300"/>
            <a:ext cx="12192000" cy="4104268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2214563" y="4146414"/>
            <a:ext cx="9990219" cy="2711586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12783" y="6612538"/>
            <a:ext cx="2224086" cy="245463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Custom 22">
            <a:hlinkClick r:id="" action="ppaction://noaction" highlightClick="1"/>
            <a:hlinkHover r:id="rId6" action="ppaction://hlinksldjump"/>
          </p:cNvPr>
          <p:cNvSpPr/>
          <p:nvPr/>
        </p:nvSpPr>
        <p:spPr>
          <a:xfrm>
            <a:off x="6392" y="5475363"/>
            <a:ext cx="2195390" cy="55746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57081" y="557666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HTML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080" y="613945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PHP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4" name="Action Button: Custom 33">
            <a:hlinkClick r:id="" action="ppaction://noaction" highlightClick="1"/>
            <a:hlinkHover r:id="rId10" action="ppaction://hlinksldjump"/>
          </p:cNvPr>
          <p:cNvSpPr/>
          <p:nvPr/>
        </p:nvSpPr>
        <p:spPr>
          <a:xfrm>
            <a:off x="4749" y="6032477"/>
            <a:ext cx="2195390" cy="55746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11" action="ppaction://hlinksldjump" highlightClick="1"/>
          </p:cNvPr>
          <p:cNvSpPr/>
          <p:nvPr/>
        </p:nvSpPr>
        <p:spPr>
          <a:xfrm>
            <a:off x="0" y="4915921"/>
            <a:ext cx="2200139" cy="556072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1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0" y="4915921"/>
            <a:ext cx="2214563" cy="169015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915922"/>
            <a:ext cx="2201781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3055" y="544499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168" y="603282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-12782" y="5420603"/>
            <a:ext cx="2214563" cy="628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871990"/>
            <a:ext cx="2201781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0192" y="613731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PHP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Action Button: Custom 17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0" y="4117435"/>
            <a:ext cx="2236869" cy="79060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60194" y="557647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HTML Video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Action Button: Custom 18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0" y="29300"/>
            <a:ext cx="12192000" cy="4104268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2236869" y="4146414"/>
            <a:ext cx="9967913" cy="2711586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12783" y="6606074"/>
            <a:ext cx="2224086" cy="251927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" action="ppaction://noaction" highlightClick="1"/>
            <a:hlinkHover r:id="rId6" action="ppaction://hlinksldjump"/>
          </p:cNvPr>
          <p:cNvSpPr/>
          <p:nvPr/>
        </p:nvSpPr>
        <p:spPr>
          <a:xfrm>
            <a:off x="-12782" y="4914504"/>
            <a:ext cx="2224086" cy="49963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57081" y="4971168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Java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Action Button: Custom 30">
            <a:hlinkClick r:id="" action="ppaction://noaction" highlightClick="1"/>
            <a:hlinkHover r:id="rId10" action="ppaction://hlinksldjump"/>
          </p:cNvPr>
          <p:cNvSpPr/>
          <p:nvPr/>
        </p:nvSpPr>
        <p:spPr>
          <a:xfrm>
            <a:off x="-18694" y="6054126"/>
            <a:ext cx="2224086" cy="55053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Custom 31">
            <a:hlinkClick r:id="rId11" action="ppaction://hlinksldjump" highlightClick="1"/>
          </p:cNvPr>
          <p:cNvSpPr/>
          <p:nvPr/>
        </p:nvSpPr>
        <p:spPr>
          <a:xfrm>
            <a:off x="-3072" y="5422024"/>
            <a:ext cx="2200139" cy="62679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0" y="4915921"/>
            <a:ext cx="2214563" cy="169015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915922"/>
            <a:ext cx="2201781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3055" y="544499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168" y="6032828"/>
            <a:ext cx="1972125" cy="9527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-2984" y="6014107"/>
            <a:ext cx="2214563" cy="5840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871990"/>
            <a:ext cx="2201781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0192" y="613731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PHP Video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Action Button: Custom 17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0" y="4117435"/>
            <a:ext cx="2236869" cy="79060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60194" y="557647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HTML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Action Button: Custom 18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0" y="29300"/>
            <a:ext cx="12192000" cy="4104268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2224087" y="4146414"/>
            <a:ext cx="9980696" cy="2711586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" action="ppaction://noaction" highlightClick="1"/>
            <a:hlinkHover r:id="rId5" action="ppaction://hlinksldjump"/>
          </p:cNvPr>
          <p:cNvSpPr/>
          <p:nvPr/>
        </p:nvSpPr>
        <p:spPr>
          <a:xfrm>
            <a:off x="12783" y="6606074"/>
            <a:ext cx="2224086" cy="251927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" action="ppaction://noaction" highlightClick="1"/>
            <a:hlinkHover r:id="rId6" action="ppaction://hlinksldjump"/>
          </p:cNvPr>
          <p:cNvSpPr/>
          <p:nvPr/>
        </p:nvSpPr>
        <p:spPr>
          <a:xfrm>
            <a:off x="-12782" y="4914504"/>
            <a:ext cx="2224086" cy="537868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Information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57081" y="4971168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Java Video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Action Button: Custom 30">
            <a:hlinkClick r:id="" action="ppaction://noaction" highlightClick="1"/>
            <a:hlinkHover r:id="rId10" action="ppaction://hlinksldjump"/>
          </p:cNvPr>
          <p:cNvSpPr/>
          <p:nvPr/>
        </p:nvSpPr>
        <p:spPr>
          <a:xfrm>
            <a:off x="-12782" y="5444490"/>
            <a:ext cx="2224086" cy="569616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Custom 31">
            <a:hlinkClick r:id="rId11" action="ppaction://hlinksldjump" highlightClick="1"/>
          </p:cNvPr>
          <p:cNvSpPr/>
          <p:nvPr/>
        </p:nvSpPr>
        <p:spPr>
          <a:xfrm>
            <a:off x="-11084" y="6018351"/>
            <a:ext cx="2212865" cy="57984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2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52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486" y="1383624"/>
            <a:ext cx="9144000" cy="2387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BankGothic Lt BT" panose="020B0607020203060204" pitchFamily="34" charset="0"/>
              </a:rPr>
              <a:t>Computer Programming</a:t>
            </a:r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25686"/>
            <a:ext cx="12192000" cy="2732314"/>
          </a:xfrm>
          <a:prstGeom prst="rect">
            <a:avLst/>
          </a:prstGeom>
          <a:solidFill>
            <a:schemeClr val="bg2">
              <a:lumMod val="25000"/>
              <a:alpha val="84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125686"/>
            <a:ext cx="12192000" cy="78377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98" y="4295774"/>
            <a:ext cx="498796" cy="498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90" y="4268173"/>
            <a:ext cx="11144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Video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14563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23375" y="4268173"/>
            <a:ext cx="20903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Information</a:t>
            </a:r>
            <a:endParaRPr lang="en-US" sz="3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60036" y="4157664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10" y="4206750"/>
            <a:ext cx="615421" cy="61542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169561" y="4254001"/>
            <a:ext cx="1847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Languages</a:t>
            </a:r>
            <a:endParaRPr lang="en-US" sz="3000" b="1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826150" y="4143492"/>
            <a:ext cx="9525" cy="72628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87" y="4206750"/>
            <a:ext cx="656968" cy="65696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240429" y="4915922"/>
            <a:ext cx="2903169" cy="1690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344986" y="5459289"/>
            <a:ext cx="2600355" cy="7146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348099" y="6047119"/>
            <a:ext cx="2600355" cy="7146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47727" y="4971168"/>
            <a:ext cx="205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Java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2344986" y="6047303"/>
            <a:ext cx="2600355" cy="7146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240429" y="4871990"/>
            <a:ext cx="2903169" cy="45719"/>
          </a:xfrm>
          <a:prstGeom prst="rect">
            <a:avLst/>
          </a:prstGeom>
          <a:solidFill>
            <a:srgbClr val="0DF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740087" y="5576662"/>
            <a:ext cx="2168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HTML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48435" y="6139456"/>
            <a:ext cx="190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PHP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4" name="Action Button: Custom 43">
            <a:hlinkClick r:id="" action="ppaction://noaction" highlightClick="1"/>
            <a:hlinkHover r:id="rId8" action="ppaction://hlinksldjump"/>
          </p:cNvPr>
          <p:cNvSpPr/>
          <p:nvPr/>
        </p:nvSpPr>
        <p:spPr>
          <a:xfrm>
            <a:off x="2240429" y="4909457"/>
            <a:ext cx="2903169" cy="535541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ction Button: Custom 44">
            <a:hlinkClick r:id="" action="ppaction://noaction" highlightClick="1"/>
            <a:hlinkHover r:id="rId9" action="ppaction://hlinksldjump"/>
          </p:cNvPr>
          <p:cNvSpPr/>
          <p:nvPr/>
        </p:nvSpPr>
        <p:spPr>
          <a:xfrm>
            <a:off x="2236870" y="5449558"/>
            <a:ext cx="2903169" cy="583085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ction Button: Custom 45">
            <a:hlinkClick r:id="" action="ppaction://noaction" highlightClick="1"/>
            <a:hlinkHover r:id="rId10" action="ppaction://hlinksldjump"/>
          </p:cNvPr>
          <p:cNvSpPr/>
          <p:nvPr/>
        </p:nvSpPr>
        <p:spPr>
          <a:xfrm>
            <a:off x="2233311" y="6032379"/>
            <a:ext cx="2903169" cy="56343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1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83</Words>
  <Application>Microsoft Office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BankGothic Lt BT</vt:lpstr>
      <vt:lpstr>Calibri</vt:lpstr>
      <vt:lpstr>Calibri Light</vt:lpstr>
      <vt:lpstr>Office Theme</vt:lpstr>
      <vt:lpstr>Computer Programming</vt:lpstr>
      <vt:lpstr>Computer Programming</vt:lpstr>
      <vt:lpstr>Computer Programming</vt:lpstr>
      <vt:lpstr>Computer Programming</vt:lpstr>
      <vt:lpstr>Computer Programming</vt:lpstr>
      <vt:lpstr>Java Video</vt:lpstr>
      <vt:lpstr>HTML Video</vt:lpstr>
      <vt:lpstr>PHP Video</vt:lpstr>
      <vt:lpstr>Computer Programming</vt:lpstr>
      <vt:lpstr>Java Development</vt:lpstr>
      <vt:lpstr>HTML Development</vt:lpstr>
      <vt:lpstr>PHP Development</vt:lpstr>
      <vt:lpstr>Computer Programming</vt:lpstr>
      <vt:lpstr>Java</vt:lpstr>
      <vt:lpstr>HTML</vt:lpstr>
      <vt:lpstr>PHP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Programming</dc:title>
  <dc:creator>McGeehan, Joseph</dc:creator>
  <cp:lastModifiedBy>Mine Vanquish</cp:lastModifiedBy>
  <cp:revision>17</cp:revision>
  <dcterms:created xsi:type="dcterms:W3CDTF">2017-04-20T13:35:23Z</dcterms:created>
  <dcterms:modified xsi:type="dcterms:W3CDTF">2017-04-21T02:20:46Z</dcterms:modified>
</cp:coreProperties>
</file>