
<file path=[Content_Types].xml><?xml version="1.0" encoding="utf-8"?>
<Types xmlns="http://schemas.openxmlformats.org/package/2006/content-types">
  <Default Extension="xml" ContentType="application/xml"/>
  <Default Extension="jpg" ContentType="image/jpeg"/>
  <Default Extension="mp3" ContentType="audio/unknown"/>
  <Default Extension="jpeg" ContentType="image/jpeg"/>
  <Default Extension="mp4" ContentType="video/unknown"/>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97" d="100"/>
          <a:sy n="97" d="100"/>
        </p:scale>
        <p:origin x="-280"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7B313-89DA-4BEC-B027-DCF9DCB84A04}" type="datetimeFigureOut">
              <a:rPr lang="en-US" smtClean="0"/>
              <a:t>3/15/17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3944059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A7B313-89DA-4BEC-B027-DCF9DCB84A04}" type="datetimeFigureOut">
              <a:rPr lang="en-US" smtClean="0"/>
              <a:t>3/15/17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212496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A7B313-89DA-4BEC-B027-DCF9DCB84A04}" type="datetimeFigureOut">
              <a:rPr lang="en-US" smtClean="0"/>
              <a:t>3/15/17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104057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A7B313-89DA-4BEC-B027-DCF9DCB84A04}" type="datetimeFigureOut">
              <a:rPr lang="en-US" smtClean="0"/>
              <a:t>3/15/17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1796042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7A7B313-89DA-4BEC-B027-DCF9DCB84A04}" type="datetimeFigureOut">
              <a:rPr lang="en-US" smtClean="0"/>
              <a:t>3/15/17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2053726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A7B313-89DA-4BEC-B027-DCF9DCB84A04}" type="datetimeFigureOut">
              <a:rPr lang="en-US" smtClean="0"/>
              <a:t>3/15/17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2534205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A7B313-89DA-4BEC-B027-DCF9DCB84A04}" type="datetimeFigureOut">
              <a:rPr lang="en-US" smtClean="0"/>
              <a:t>3/15/17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1100643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A7B313-89DA-4BEC-B027-DCF9DCB84A04}" type="datetimeFigureOut">
              <a:rPr lang="en-US" smtClean="0"/>
              <a:t>3/15/17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195638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7B313-89DA-4BEC-B027-DCF9DCB84A04}" type="datetimeFigureOut">
              <a:rPr lang="en-US" smtClean="0"/>
              <a:t>3/15/17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2204954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7A7B313-89DA-4BEC-B027-DCF9DCB84A04}" type="datetimeFigureOut">
              <a:rPr lang="en-US" smtClean="0"/>
              <a:t>3/15/17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312248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7A7B313-89DA-4BEC-B027-DCF9DCB84A04}" type="datetimeFigureOut">
              <a:rPr lang="en-US" smtClean="0"/>
              <a:t>3/15/17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2A050-2A91-41C9-AF8D-D51D2CE44313}" type="slidenum">
              <a:rPr lang="en-US" smtClean="0"/>
              <a:t>‹#›</a:t>
            </a:fld>
            <a:endParaRPr lang="en-US"/>
          </a:p>
        </p:txBody>
      </p:sp>
    </p:spTree>
    <p:extLst>
      <p:ext uri="{BB962C8B-B14F-4D97-AF65-F5344CB8AC3E}">
        <p14:creationId xmlns:p14="http://schemas.microsoft.com/office/powerpoint/2010/main" val="10091279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7B313-89DA-4BEC-B027-DCF9DCB84A04}" type="datetimeFigureOut">
              <a:rPr lang="en-US" smtClean="0"/>
              <a:t>3/15/17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22A050-2A91-41C9-AF8D-D51D2CE44313}" type="slidenum">
              <a:rPr lang="en-US" smtClean="0"/>
              <a:t>‹#›</a:t>
            </a:fld>
            <a:endParaRPr lang="en-US"/>
          </a:p>
        </p:txBody>
      </p:sp>
    </p:spTree>
    <p:extLst>
      <p:ext uri="{BB962C8B-B14F-4D97-AF65-F5344CB8AC3E}">
        <p14:creationId xmlns:p14="http://schemas.microsoft.com/office/powerpoint/2010/main" val="963075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4" Type="http://schemas.openxmlformats.org/officeDocument/2006/relationships/slide" Target="slide4.xml"/><Relationship Id="rId5" Type="http://schemas.openxmlformats.org/officeDocument/2006/relationships/slide" Target="slide5.xml"/><Relationship Id="rId1" Type="http://schemas.openxmlformats.org/officeDocument/2006/relationships/slideLayout" Target="../slideLayouts/slideLayout1.xml"/><Relationship Id="rId2"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slide" Target="slide1.xml"/><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slide" Target="slide1.xml"/><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6.jpeg"/><Relationship Id="rId5" Type="http://schemas.openxmlformats.org/officeDocument/2006/relationships/slide" Target="slide1.xml"/><Relationship Id="rId1" Type="http://schemas.microsoft.com/office/2007/relationships/media" Target="../media/media1.mp3"/><Relationship Id="rId2" Type="http://schemas.openxmlformats.org/officeDocument/2006/relationships/audio" Target="../media/media1.mp3"/></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4" Type="http://schemas.openxmlformats.org/officeDocument/2006/relationships/slide" Target="slide8.xml"/><Relationship Id="rId5" Type="http://schemas.openxmlformats.org/officeDocument/2006/relationships/slide" Target="slide1.xml"/><Relationship Id="rId1" Type="http://schemas.openxmlformats.org/officeDocument/2006/relationships/slideLayout" Target="../slideLayouts/slideLayout1.xml"/><Relationship Id="rId2" Type="http://schemas.openxmlformats.org/officeDocument/2006/relationships/slide" Target="slide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7.png"/><Relationship Id="rId5" Type="http://schemas.openxmlformats.org/officeDocument/2006/relationships/slide" Target="slide5.xml"/><Relationship Id="rId1" Type="http://schemas.microsoft.com/office/2007/relationships/media" Target="../media/media2.mp4"/><Relationship Id="rId2" Type="http://schemas.openxmlformats.org/officeDocument/2006/relationships/video" Target="../media/media2.mp4"/></Relationships>
</file>

<file path=ppt/slides/_rels/slide8.xml.rels><?xml version="1.0" encoding="UTF-8" standalone="yes"?>
<Relationships xmlns="http://schemas.openxmlformats.org/package/2006/relationships"><Relationship Id="rId3" Type="http://schemas.openxmlformats.org/officeDocument/2006/relationships/hyperlink" Target="http://gb.fotolibra.com/images/previews/34958-happy-trees-illustration.jpeg" TargetMode="External"/><Relationship Id="rId4" Type="http://schemas.openxmlformats.org/officeDocument/2006/relationships/hyperlink" Target="https://www.google.com/search?hl=en&amp;site=imghp&amp;tbm=isch&amp;source=hp&amp;biw=1280&amp;bih=923&amp;q=Bb+&amp;oq=Bb+&amp;gs_l=img.3..0l10.1364.1744.0.1908.3.3.0.0.0.0.92.214.3.3.0....0...1ac.1.64.img..0.3.212.yRtj2yLbRAU%23hl=en&amp;tbm=isch&amp;q=happy+trees&amp;*&amp;imgrc=0Nur8dFrNbme-M" TargetMode="External"/><Relationship Id="rId5" Type="http://schemas.openxmlformats.org/officeDocument/2006/relationships/hyperlink" Target="https://www.youtube.com/watch?v=cBkWhkAZ9ds" TargetMode="External"/><Relationship Id="rId6" Type="http://schemas.openxmlformats.org/officeDocument/2006/relationships/slide" Target="slide5.xml"/><Relationship Id="rId1" Type="http://schemas.openxmlformats.org/officeDocument/2006/relationships/slideLayout" Target="../slideLayouts/slideLayout2.xml"/><Relationship Id="rId2" Type="http://schemas.openxmlformats.org/officeDocument/2006/relationships/hyperlink" Target="https://commons.wikimedia.org/wiki/Category:Frogs%23/media/File:Gephyromantis-pseudoasper.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a:hlinkClick r:id="rId2" action="ppaction://hlinksldjump"/>
          </p:cNvPr>
          <p:cNvSpPr/>
          <p:nvPr/>
        </p:nvSpPr>
        <p:spPr>
          <a:xfrm>
            <a:off x="1021182" y="5080485"/>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a:off x="3922918" y="5062662"/>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a:hlinkClick r:id="rId4" action="ppaction://hlinksldjump"/>
          </p:cNvPr>
          <p:cNvSpPr/>
          <p:nvPr/>
        </p:nvSpPr>
        <p:spPr>
          <a:xfrm>
            <a:off x="6942484" y="5084122"/>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269932" y="5630434"/>
            <a:ext cx="1060458" cy="369332"/>
          </a:xfrm>
          <a:prstGeom prst="rect">
            <a:avLst/>
          </a:prstGeom>
          <a:noFill/>
        </p:spPr>
        <p:txBody>
          <a:bodyPr wrap="square" rtlCol="0">
            <a:spAutoFit/>
          </a:bodyPr>
          <a:lstStyle/>
          <a:p>
            <a:r>
              <a:rPr lang="en-US" dirty="0" smtClean="0"/>
              <a:t>Slide 2</a:t>
            </a:r>
            <a:endParaRPr lang="en-US" dirty="0"/>
          </a:p>
        </p:txBody>
      </p:sp>
      <p:sp>
        <p:nvSpPr>
          <p:cNvPr id="10" name="TextBox 9"/>
          <p:cNvSpPr txBox="1"/>
          <p:nvPr/>
        </p:nvSpPr>
        <p:spPr>
          <a:xfrm>
            <a:off x="4150190" y="5643528"/>
            <a:ext cx="1230655" cy="369332"/>
          </a:xfrm>
          <a:prstGeom prst="rect">
            <a:avLst/>
          </a:prstGeom>
          <a:noFill/>
        </p:spPr>
        <p:txBody>
          <a:bodyPr wrap="square" rtlCol="0">
            <a:spAutoFit/>
          </a:bodyPr>
          <a:lstStyle/>
          <a:p>
            <a:r>
              <a:rPr lang="en-US" dirty="0" smtClean="0"/>
              <a:t>Slide 3</a:t>
            </a:r>
            <a:endParaRPr lang="en-US" dirty="0"/>
          </a:p>
        </p:txBody>
      </p:sp>
      <p:sp>
        <p:nvSpPr>
          <p:cNvPr id="11" name="TextBox 10"/>
          <p:cNvSpPr txBox="1"/>
          <p:nvPr/>
        </p:nvSpPr>
        <p:spPr>
          <a:xfrm>
            <a:off x="7239920" y="5669716"/>
            <a:ext cx="1217564" cy="369332"/>
          </a:xfrm>
          <a:prstGeom prst="rect">
            <a:avLst/>
          </a:prstGeom>
          <a:noFill/>
        </p:spPr>
        <p:txBody>
          <a:bodyPr wrap="square" rtlCol="0">
            <a:spAutoFit/>
          </a:bodyPr>
          <a:lstStyle/>
          <a:p>
            <a:r>
              <a:rPr lang="en-US" dirty="0" smtClean="0"/>
              <a:t>Slide 4</a:t>
            </a:r>
            <a:endParaRPr lang="en-US" dirty="0"/>
          </a:p>
        </p:txBody>
      </p:sp>
      <p:grpSp>
        <p:nvGrpSpPr>
          <p:cNvPr id="14" name="Group 13"/>
          <p:cNvGrpSpPr/>
          <p:nvPr/>
        </p:nvGrpSpPr>
        <p:grpSpPr>
          <a:xfrm>
            <a:off x="9909681" y="5079394"/>
            <a:ext cx="1832892" cy="1453438"/>
            <a:chOff x="9909681" y="5079394"/>
            <a:chExt cx="1832892" cy="1453438"/>
          </a:xfrm>
        </p:grpSpPr>
        <p:sp>
          <p:nvSpPr>
            <p:cNvPr id="8" name="Right Arrow 7">
              <a:hlinkClick r:id="rId5" action="ppaction://hlinksldjump"/>
            </p:cNvPr>
            <p:cNvSpPr/>
            <p:nvPr/>
          </p:nvSpPr>
          <p:spPr>
            <a:xfrm>
              <a:off x="9909681" y="5079394"/>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0224915" y="5643528"/>
              <a:ext cx="1152103" cy="369332"/>
            </a:xfrm>
            <a:prstGeom prst="rect">
              <a:avLst/>
            </a:prstGeom>
            <a:noFill/>
          </p:spPr>
          <p:txBody>
            <a:bodyPr wrap="square" rtlCol="0">
              <a:spAutoFit/>
            </a:bodyPr>
            <a:lstStyle/>
            <a:p>
              <a:r>
                <a:rPr lang="en-US" dirty="0" smtClean="0"/>
                <a:t>Slide 5</a:t>
              </a:r>
              <a:endParaRPr lang="en-US" dirty="0"/>
            </a:p>
          </p:txBody>
        </p:sp>
      </p:grpSp>
      <p:sp>
        <p:nvSpPr>
          <p:cNvPr id="13" name="Rectangle 12"/>
          <p:cNvSpPr/>
          <p:nvPr/>
        </p:nvSpPr>
        <p:spPr>
          <a:xfrm>
            <a:off x="1462585" y="1775778"/>
            <a:ext cx="9162108" cy="2585323"/>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Slide One:</a:t>
            </a:r>
          </a:p>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Unorthodox PowerPoint 2</a:t>
            </a:r>
          </a:p>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By Sarah white</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174281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5540303" y="312749"/>
            <a:ext cx="2932339" cy="1630643"/>
          </a:xfrm>
          <a:prstGeom prst="rect">
            <a:avLst/>
          </a:prstGeom>
        </p:spPr>
      </p:pic>
      <p:pic>
        <p:nvPicPr>
          <p:cNvPr id="7" name="Picture 6"/>
          <p:cNvPicPr>
            <a:picLocks noChangeAspect="1"/>
          </p:cNvPicPr>
          <p:nvPr/>
        </p:nvPicPr>
        <p:blipFill>
          <a:blip r:embed="rId3"/>
          <a:stretch>
            <a:fillRect/>
          </a:stretch>
        </p:blipFill>
        <p:spPr>
          <a:xfrm flipH="1">
            <a:off x="350520" y="2612760"/>
            <a:ext cx="7376160" cy="4245240"/>
          </a:xfrm>
          <a:prstGeom prst="rect">
            <a:avLst/>
          </a:prstGeom>
        </p:spPr>
      </p:pic>
      <p:sp>
        <p:nvSpPr>
          <p:cNvPr id="2" name="Title 1"/>
          <p:cNvSpPr>
            <a:spLocks noGrp="1"/>
          </p:cNvSpPr>
          <p:nvPr>
            <p:ph type="title"/>
          </p:nvPr>
        </p:nvSpPr>
        <p:spPr/>
        <p:txBody>
          <a:bodyPr/>
          <a:lstStyle/>
          <a:p>
            <a:r>
              <a:rPr lang="en-US" dirty="0" smtClean="0">
                <a:latin typeface="Algerian" panose="04020705040A02060702" pitchFamily="82" charset="0"/>
              </a:rPr>
              <a:t>Text Ft. bob ross</a:t>
            </a:r>
            <a:endParaRPr lang="en-US" dirty="0">
              <a:latin typeface="Algerian" panose="04020705040A02060702" pitchFamily="82" charset="0"/>
            </a:endParaRPr>
          </a:p>
        </p:txBody>
      </p:sp>
      <p:sp>
        <p:nvSpPr>
          <p:cNvPr id="3" name="Content Placeholder 2"/>
          <p:cNvSpPr>
            <a:spLocks noGrp="1"/>
          </p:cNvSpPr>
          <p:nvPr>
            <p:ph idx="1"/>
          </p:nvPr>
        </p:nvSpPr>
        <p:spPr>
          <a:xfrm>
            <a:off x="4963250" y="2273398"/>
            <a:ext cx="6522720" cy="4175479"/>
          </a:xfrm>
        </p:spPr>
        <p:txBody>
          <a:bodyPr>
            <a:normAutofit/>
          </a:bodyPr>
          <a:lstStyle/>
          <a:p>
            <a:pPr marL="0" indent="0" algn="ctr">
              <a:buNone/>
            </a:pPr>
            <a:r>
              <a:rPr lang="en-US" sz="2000" dirty="0" smtClean="0">
                <a:latin typeface="Juice ITC" panose="04040403040A02020202" pitchFamily="82" charset="0"/>
              </a:rPr>
              <a:t>And just raise </a:t>
            </a:r>
            <a:r>
              <a:rPr lang="en-US" sz="2000" dirty="0" err="1" smtClean="0">
                <a:latin typeface="Juice ITC" panose="04040403040A02020202" pitchFamily="82" charset="0"/>
              </a:rPr>
              <a:t>cain</a:t>
            </a:r>
            <a:r>
              <a:rPr lang="en-US" sz="2000" dirty="0" smtClean="0">
                <a:latin typeface="Juice ITC" panose="04040403040A02020202" pitchFamily="82" charset="0"/>
              </a:rPr>
              <a:t>. Trees get lonely too, so we'll give him a little friend. Maybe we got a few little happy bushes here, just covered with snow. This is your world.</a:t>
            </a:r>
          </a:p>
          <a:p>
            <a:pPr marL="0" indent="0" algn="ctr">
              <a:buNone/>
            </a:pPr>
            <a:r>
              <a:rPr lang="en-US" sz="2000" dirty="0" smtClean="0">
                <a:latin typeface="Juice ITC" panose="04040403040A02020202" pitchFamily="82" charset="0"/>
              </a:rPr>
              <a:t>The secret to doing anything is believing that you can do it. Anything that you believe you can do strong enough, you can do. Anything. As long as you believe. Let's have a happy little tree in here. It's amazing what you can do with a little love in your heart. There isn't a rule. You just practice and find out which way works best for you. We're trying to teach you a technique here and how to use it</a:t>
            </a:r>
            <a:r>
              <a:rPr lang="en-US" dirty="0" smtClean="0">
                <a:latin typeface="Juice ITC" panose="04040403040A02020202" pitchFamily="82" charset="0"/>
              </a:rPr>
              <a:t>.</a:t>
            </a:r>
          </a:p>
          <a:p>
            <a:pPr marL="0" indent="0">
              <a:buNone/>
            </a:pPr>
            <a:endParaRPr lang="en-US" dirty="0" smtClean="0">
              <a:latin typeface="Juice ITC" panose="04040403040A02020202" pitchFamily="82" charset="0"/>
            </a:endParaRPr>
          </a:p>
        </p:txBody>
      </p:sp>
      <p:grpSp>
        <p:nvGrpSpPr>
          <p:cNvPr id="5" name="Group 4"/>
          <p:cNvGrpSpPr/>
          <p:nvPr/>
        </p:nvGrpSpPr>
        <p:grpSpPr>
          <a:xfrm>
            <a:off x="9778760" y="428829"/>
            <a:ext cx="1832892" cy="1453438"/>
            <a:chOff x="9778760" y="428829"/>
            <a:chExt cx="1832892" cy="1453438"/>
          </a:xfrm>
        </p:grpSpPr>
        <p:sp>
          <p:nvSpPr>
            <p:cNvPr id="6" name="Right Arrow 5">
              <a:hlinkClick r:id="rId4" action="ppaction://hlinksldjump"/>
            </p:cNvPr>
            <p:cNvSpPr/>
            <p:nvPr/>
          </p:nvSpPr>
          <p:spPr>
            <a:xfrm>
              <a:off x="9778760" y="428829"/>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9884520" y="968959"/>
              <a:ext cx="1453221" cy="369332"/>
            </a:xfrm>
            <a:prstGeom prst="rect">
              <a:avLst/>
            </a:prstGeom>
            <a:noFill/>
          </p:spPr>
          <p:txBody>
            <a:bodyPr wrap="square" rtlCol="0">
              <a:spAutoFit/>
            </a:bodyPr>
            <a:lstStyle/>
            <a:p>
              <a:r>
                <a:rPr lang="en-US" dirty="0" smtClean="0"/>
                <a:t>Slide 1</a:t>
              </a:r>
              <a:endParaRPr lang="en-US" dirty="0"/>
            </a:p>
          </p:txBody>
        </p:sp>
      </p:grpSp>
    </p:spTree>
    <p:extLst>
      <p:ext uri="{BB962C8B-B14F-4D97-AF65-F5344CB8AC3E}">
        <p14:creationId xmlns:p14="http://schemas.microsoft.com/office/powerpoint/2010/main" val="22297426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anose="04020705040A02060702" pitchFamily="82" charset="0"/>
              </a:rPr>
              <a:t>Images slide</a:t>
            </a:r>
            <a:endParaRPr lang="en-US" dirty="0">
              <a:latin typeface="Algerian" panose="04020705040A02060702" pitchFamily="82" charset="0"/>
            </a:endParaRPr>
          </a:p>
        </p:txBody>
      </p:sp>
      <p:sp>
        <p:nvSpPr>
          <p:cNvPr id="3" name="TextBox 2"/>
          <p:cNvSpPr txBox="1"/>
          <p:nvPr/>
        </p:nvSpPr>
        <p:spPr>
          <a:xfrm>
            <a:off x="4119992" y="3854510"/>
            <a:ext cx="184666" cy="369332"/>
          </a:xfrm>
          <a:prstGeom prst="rect">
            <a:avLst/>
          </a:prstGeom>
          <a:noFill/>
        </p:spPr>
        <p:txBody>
          <a:bodyPr wrap="none" rtlCol="0">
            <a:spAutoFit/>
          </a:bodyPr>
          <a:lstStyle/>
          <a:p>
            <a:endParaRPr lang="en-US" dirty="0"/>
          </a:p>
        </p:txBody>
      </p:sp>
      <p:pic>
        <p:nvPicPr>
          <p:cNvPr id="4" name="Picture 3" descr="thumb_DSC_0363_10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64080">
            <a:off x="7752675" y="1151863"/>
            <a:ext cx="3662097" cy="2441398"/>
          </a:xfrm>
          <a:prstGeom prst="rect">
            <a:avLst/>
          </a:prstGeom>
        </p:spPr>
      </p:pic>
      <p:pic>
        <p:nvPicPr>
          <p:cNvPr id="5" name="Picture 4" descr="thumb_DSC_0190_102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65431">
            <a:off x="1122697" y="2265266"/>
            <a:ext cx="3589403" cy="2392935"/>
          </a:xfrm>
          <a:prstGeom prst="rect">
            <a:avLst/>
          </a:prstGeom>
        </p:spPr>
      </p:pic>
      <p:pic>
        <p:nvPicPr>
          <p:cNvPr id="6" name="Picture 5" descr="thumb_DSC_0181_102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8018" y="4001713"/>
            <a:ext cx="3616635" cy="2411090"/>
          </a:xfrm>
          <a:prstGeom prst="rect">
            <a:avLst/>
          </a:prstGeom>
        </p:spPr>
      </p:pic>
      <p:grpSp>
        <p:nvGrpSpPr>
          <p:cNvPr id="7" name="Group 6"/>
          <p:cNvGrpSpPr/>
          <p:nvPr/>
        </p:nvGrpSpPr>
        <p:grpSpPr>
          <a:xfrm>
            <a:off x="9935865" y="5208151"/>
            <a:ext cx="1832892" cy="1453438"/>
            <a:chOff x="9778760" y="428829"/>
            <a:chExt cx="1832892" cy="1453438"/>
          </a:xfrm>
        </p:grpSpPr>
        <p:sp>
          <p:nvSpPr>
            <p:cNvPr id="8" name="Right Arrow 7">
              <a:hlinkClick r:id="rId5" action="ppaction://hlinksldjump"/>
            </p:cNvPr>
            <p:cNvSpPr/>
            <p:nvPr/>
          </p:nvSpPr>
          <p:spPr>
            <a:xfrm>
              <a:off x="9778760" y="428829"/>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9884520" y="968959"/>
              <a:ext cx="1453221" cy="369332"/>
            </a:xfrm>
            <a:prstGeom prst="rect">
              <a:avLst/>
            </a:prstGeom>
            <a:noFill/>
          </p:spPr>
          <p:txBody>
            <a:bodyPr wrap="square" rtlCol="0">
              <a:spAutoFit/>
            </a:bodyPr>
            <a:lstStyle/>
            <a:p>
              <a:r>
                <a:rPr lang="en-US" dirty="0" smtClean="0"/>
                <a:t>Slide 1</a:t>
              </a:r>
              <a:endParaRPr lang="en-US" dirty="0"/>
            </a:p>
          </p:txBody>
        </p:sp>
      </p:grpSp>
    </p:spTree>
    <p:extLst>
      <p:ext uri="{BB962C8B-B14F-4D97-AF65-F5344CB8AC3E}">
        <p14:creationId xmlns:p14="http://schemas.microsoft.com/office/powerpoint/2010/main" val="75809946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anose="04020705040A02060702" pitchFamily="82" charset="0"/>
              </a:rPr>
              <a:t>Audio</a:t>
            </a:r>
            <a:endParaRPr lang="en-US" dirty="0">
              <a:latin typeface="Algerian" panose="04020705040A02060702" pitchFamily="82" charset="0"/>
            </a:endParaRPr>
          </a:p>
        </p:txBody>
      </p:sp>
      <p:pic>
        <p:nvPicPr>
          <p:cNvPr id="5" name="Frog Croaking-SoundBible.com-1053984354">
            <a:hlinkClick r:id="" action="ppaction://media"/>
          </p:cNvPr>
          <p:cNvPicPr>
            <a:picLocks noChangeAspect="1"/>
          </p:cNvPicPr>
          <p:nvPr>
            <a:audioFile r:link="rId2"/>
            <p:extLst>
              <p:ext uri="{DAA4B4D4-6D71-4841-9C94-3DE7FCFB9230}">
                <p14:media xmlns:p14="http://schemas.microsoft.com/office/powerpoint/2010/main" r:embed="rId1">
                  <p14:fade in="750"/>
                </p14:media>
              </p:ext>
            </p:extLst>
          </p:nvPr>
        </p:nvPicPr>
        <p:blipFill>
          <a:blip r:embed="rId4" cstate="print">
            <a:extLst>
              <a:ext uri="{28A0092B-C50C-407E-A947-70E740481C1C}">
                <a14:useLocalDpi xmlns:a14="http://schemas.microsoft.com/office/drawing/2010/main" val="0"/>
              </a:ext>
            </a:extLst>
          </a:blip>
          <a:stretch>
            <a:fillRect/>
          </a:stretch>
        </p:blipFill>
        <p:spPr>
          <a:xfrm>
            <a:off x="4526280" y="1599248"/>
            <a:ext cx="3276600" cy="2184400"/>
          </a:xfrm>
          <a:prstGeom prst="rect">
            <a:avLst/>
          </a:prstGeom>
        </p:spPr>
      </p:pic>
      <p:grpSp>
        <p:nvGrpSpPr>
          <p:cNvPr id="4" name="Group 3"/>
          <p:cNvGrpSpPr/>
          <p:nvPr/>
        </p:nvGrpSpPr>
        <p:grpSpPr>
          <a:xfrm>
            <a:off x="9778760" y="428829"/>
            <a:ext cx="1832892" cy="1453438"/>
            <a:chOff x="9778760" y="428829"/>
            <a:chExt cx="1832892" cy="1453438"/>
          </a:xfrm>
        </p:grpSpPr>
        <p:sp>
          <p:nvSpPr>
            <p:cNvPr id="6" name="Right Arrow 5">
              <a:hlinkClick r:id="rId5" action="ppaction://hlinksldjump"/>
            </p:cNvPr>
            <p:cNvSpPr/>
            <p:nvPr/>
          </p:nvSpPr>
          <p:spPr>
            <a:xfrm>
              <a:off x="9778760" y="428829"/>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9884520" y="968959"/>
              <a:ext cx="1453221" cy="369332"/>
            </a:xfrm>
            <a:prstGeom prst="rect">
              <a:avLst/>
            </a:prstGeom>
            <a:noFill/>
          </p:spPr>
          <p:txBody>
            <a:bodyPr wrap="square" rtlCol="0">
              <a:spAutoFit/>
            </a:bodyPr>
            <a:lstStyle/>
            <a:p>
              <a:r>
                <a:rPr lang="en-US" dirty="0" smtClean="0"/>
                <a:t>Slide 1</a:t>
              </a:r>
              <a:endParaRPr lang="en-US" dirty="0"/>
            </a:p>
          </p:txBody>
        </p:sp>
      </p:grpSp>
    </p:spTree>
    <p:extLst>
      <p:ext uri="{BB962C8B-B14F-4D97-AF65-F5344CB8AC3E}">
        <p14:creationId xmlns:p14="http://schemas.microsoft.com/office/powerpoint/2010/main" val="59055635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85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a:hlinkClick r:id="rId2" action="ppaction://hlinksldjump"/>
          </p:cNvPr>
          <p:cNvSpPr/>
          <p:nvPr/>
        </p:nvSpPr>
        <p:spPr>
          <a:xfrm>
            <a:off x="1021182" y="5080485"/>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a:off x="3922918" y="5062662"/>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a:hlinkClick r:id="rId4" action="ppaction://hlinksldjump"/>
          </p:cNvPr>
          <p:cNvSpPr/>
          <p:nvPr/>
        </p:nvSpPr>
        <p:spPr>
          <a:xfrm>
            <a:off x="6942484" y="5084122"/>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a:hlinkClick r:id="rId5" action="ppaction://hlinksldjump"/>
          </p:cNvPr>
          <p:cNvSpPr/>
          <p:nvPr/>
        </p:nvSpPr>
        <p:spPr>
          <a:xfrm>
            <a:off x="9909681" y="5079394"/>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269932" y="5630434"/>
            <a:ext cx="1060458" cy="369332"/>
          </a:xfrm>
          <a:prstGeom prst="rect">
            <a:avLst/>
          </a:prstGeom>
          <a:noFill/>
        </p:spPr>
        <p:txBody>
          <a:bodyPr wrap="square" rtlCol="0">
            <a:spAutoFit/>
          </a:bodyPr>
          <a:lstStyle/>
          <a:p>
            <a:r>
              <a:rPr lang="en-US" dirty="0" smtClean="0"/>
              <a:t>Slide 6</a:t>
            </a:r>
            <a:endParaRPr lang="en-US" dirty="0"/>
          </a:p>
        </p:txBody>
      </p:sp>
      <p:sp>
        <p:nvSpPr>
          <p:cNvPr id="10" name="TextBox 9"/>
          <p:cNvSpPr txBox="1"/>
          <p:nvPr/>
        </p:nvSpPr>
        <p:spPr>
          <a:xfrm>
            <a:off x="4150190" y="5643528"/>
            <a:ext cx="1230655" cy="369332"/>
          </a:xfrm>
          <a:prstGeom prst="rect">
            <a:avLst/>
          </a:prstGeom>
          <a:noFill/>
        </p:spPr>
        <p:txBody>
          <a:bodyPr wrap="square" rtlCol="0">
            <a:spAutoFit/>
          </a:bodyPr>
          <a:lstStyle/>
          <a:p>
            <a:r>
              <a:rPr lang="en-US" dirty="0" smtClean="0"/>
              <a:t>Slide 7</a:t>
            </a:r>
            <a:endParaRPr lang="en-US" dirty="0"/>
          </a:p>
        </p:txBody>
      </p:sp>
      <p:sp>
        <p:nvSpPr>
          <p:cNvPr id="11" name="TextBox 10"/>
          <p:cNvSpPr txBox="1"/>
          <p:nvPr/>
        </p:nvSpPr>
        <p:spPr>
          <a:xfrm>
            <a:off x="7239920" y="5669716"/>
            <a:ext cx="1217564" cy="369332"/>
          </a:xfrm>
          <a:prstGeom prst="rect">
            <a:avLst/>
          </a:prstGeom>
          <a:noFill/>
        </p:spPr>
        <p:txBody>
          <a:bodyPr wrap="square" rtlCol="0">
            <a:spAutoFit/>
          </a:bodyPr>
          <a:lstStyle/>
          <a:p>
            <a:r>
              <a:rPr lang="en-US" dirty="0" smtClean="0"/>
              <a:t>Slide 8</a:t>
            </a:r>
            <a:endParaRPr lang="en-US" dirty="0"/>
          </a:p>
        </p:txBody>
      </p:sp>
      <p:sp>
        <p:nvSpPr>
          <p:cNvPr id="12" name="TextBox 11"/>
          <p:cNvSpPr txBox="1"/>
          <p:nvPr/>
        </p:nvSpPr>
        <p:spPr>
          <a:xfrm>
            <a:off x="10224915" y="5643528"/>
            <a:ext cx="1152103" cy="369332"/>
          </a:xfrm>
          <a:prstGeom prst="rect">
            <a:avLst/>
          </a:prstGeom>
          <a:noFill/>
        </p:spPr>
        <p:txBody>
          <a:bodyPr wrap="square" rtlCol="0">
            <a:spAutoFit/>
          </a:bodyPr>
          <a:lstStyle/>
          <a:p>
            <a:r>
              <a:rPr lang="en-US" dirty="0" smtClean="0"/>
              <a:t>Slide1</a:t>
            </a:r>
            <a:endParaRPr lang="en-US" dirty="0"/>
          </a:p>
        </p:txBody>
      </p:sp>
      <p:sp>
        <p:nvSpPr>
          <p:cNvPr id="13" name="Rectangle 12"/>
          <p:cNvSpPr/>
          <p:nvPr/>
        </p:nvSpPr>
        <p:spPr>
          <a:xfrm>
            <a:off x="1462585" y="1775778"/>
            <a:ext cx="9162108" cy="1754327"/>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Slide five:</a:t>
            </a:r>
          </a:p>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Unorthodox PowerPoint 2</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1810212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Point Star 3"/>
          <p:cNvSpPr/>
          <p:nvPr/>
        </p:nvSpPr>
        <p:spPr>
          <a:xfrm>
            <a:off x="5474970" y="1248410"/>
            <a:ext cx="2693670" cy="211232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ightning Bolt 4"/>
          <p:cNvSpPr/>
          <p:nvPr/>
        </p:nvSpPr>
        <p:spPr>
          <a:xfrm rot="2606101">
            <a:off x="8893941" y="-397353"/>
            <a:ext cx="2057400" cy="4428490"/>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latin typeface="Algerian" panose="04020705040A02060702" pitchFamily="82" charset="0"/>
              </a:rPr>
              <a:t>animations</a:t>
            </a:r>
            <a:endParaRPr lang="en-US" dirty="0">
              <a:latin typeface="Algerian" panose="04020705040A02060702" pitchFamily="82" charset="0"/>
            </a:endParaRPr>
          </a:p>
        </p:txBody>
      </p:sp>
      <p:grpSp>
        <p:nvGrpSpPr>
          <p:cNvPr id="6" name="Group 5"/>
          <p:cNvGrpSpPr/>
          <p:nvPr/>
        </p:nvGrpSpPr>
        <p:grpSpPr>
          <a:xfrm>
            <a:off x="9909681" y="5079394"/>
            <a:ext cx="1832892" cy="1453438"/>
            <a:chOff x="9909681" y="5079394"/>
            <a:chExt cx="1832892" cy="1453438"/>
          </a:xfrm>
        </p:grpSpPr>
        <p:sp>
          <p:nvSpPr>
            <p:cNvPr id="7" name="Right Arrow 6">
              <a:hlinkClick r:id="rId2" action="ppaction://hlinksldjump"/>
            </p:cNvPr>
            <p:cNvSpPr/>
            <p:nvPr/>
          </p:nvSpPr>
          <p:spPr>
            <a:xfrm>
              <a:off x="9909681" y="5079394"/>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0224915" y="5643528"/>
              <a:ext cx="1152103" cy="369332"/>
            </a:xfrm>
            <a:prstGeom prst="rect">
              <a:avLst/>
            </a:prstGeom>
            <a:noFill/>
          </p:spPr>
          <p:txBody>
            <a:bodyPr wrap="square" rtlCol="0">
              <a:spAutoFit/>
            </a:bodyPr>
            <a:lstStyle/>
            <a:p>
              <a:r>
                <a:rPr lang="en-US" dirty="0" smtClean="0"/>
                <a:t>Slide 5</a:t>
              </a:r>
              <a:endParaRPr lang="en-US" dirty="0"/>
            </a:p>
          </p:txBody>
        </p:sp>
      </p:grpSp>
    </p:spTree>
    <p:extLst>
      <p:ext uri="{BB962C8B-B14F-4D97-AF65-F5344CB8AC3E}">
        <p14:creationId xmlns:p14="http://schemas.microsoft.com/office/powerpoint/2010/main" val="5036255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7" presetClass="emph" presetSubtype="0" fill="remove" grpId="0" nodeType="clickEffect">
                                  <p:stCondLst>
                                    <p:cond delay="0"/>
                                  </p:stCondLst>
                                  <p:childTnLst>
                                    <p:animClr clrSpc="rgb" dir="cw">
                                      <p:cBhvr override="childStyle">
                                        <p:cTn id="12" dur="250" autoRev="1" fill="remove"/>
                                        <p:tgtEl>
                                          <p:spTgt spid="5"/>
                                        </p:tgtEl>
                                        <p:attrNameLst>
                                          <p:attrName>style.color</p:attrName>
                                        </p:attrNameLst>
                                      </p:cBhvr>
                                      <p:to>
                                        <a:schemeClr val="bg1"/>
                                      </p:to>
                                    </p:animClr>
                                    <p:animClr clrSpc="rgb" dir="cw">
                                      <p:cBhvr>
                                        <p:cTn id="13" dur="250" autoRev="1" fill="remove"/>
                                        <p:tgtEl>
                                          <p:spTgt spid="5"/>
                                        </p:tgtEl>
                                        <p:attrNameLst>
                                          <p:attrName>fillcolor</p:attrName>
                                        </p:attrNameLst>
                                      </p:cBhvr>
                                      <p:to>
                                        <a:schemeClr val="bg1"/>
                                      </p:to>
                                    </p:animClr>
                                    <p:set>
                                      <p:cBhvr>
                                        <p:cTn id="14" dur="250" autoRev="1" fill="remove"/>
                                        <p:tgtEl>
                                          <p:spTgt spid="5"/>
                                        </p:tgtEl>
                                        <p:attrNameLst>
                                          <p:attrName>fill.type</p:attrName>
                                        </p:attrNameLst>
                                      </p:cBhvr>
                                      <p:to>
                                        <p:strVal val="solid"/>
                                      </p:to>
                                    </p:set>
                                    <p:set>
                                      <p:cBhvr>
                                        <p:cTn id="15" dur="250" autoRev="1" fill="remove"/>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anose="04020705040A02060702" pitchFamily="82" charset="0"/>
              </a:rPr>
              <a:t>Video</a:t>
            </a:r>
            <a:endParaRPr lang="en-US" dirty="0">
              <a:latin typeface="Algerian" panose="04020705040A02060702" pitchFamily="82" charset="0"/>
            </a:endParaRPr>
          </a:p>
        </p:txBody>
      </p:sp>
      <p:pic>
        <p:nvPicPr>
          <p:cNvPr id="4" name="Worlds Cutest Frog - Desert Rain Frog.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227263" y="1825625"/>
            <a:ext cx="7735887" cy="4351338"/>
          </a:xfrm>
        </p:spPr>
      </p:pic>
      <p:grpSp>
        <p:nvGrpSpPr>
          <p:cNvPr id="5" name="Group 4"/>
          <p:cNvGrpSpPr/>
          <p:nvPr/>
        </p:nvGrpSpPr>
        <p:grpSpPr>
          <a:xfrm>
            <a:off x="10092970" y="313165"/>
            <a:ext cx="1832892" cy="1453438"/>
            <a:chOff x="9909681" y="5079394"/>
            <a:chExt cx="1832892" cy="1453438"/>
          </a:xfrm>
        </p:grpSpPr>
        <p:sp>
          <p:nvSpPr>
            <p:cNvPr id="6" name="Right Arrow 5">
              <a:hlinkClick r:id="rId5" action="ppaction://hlinksldjump"/>
            </p:cNvPr>
            <p:cNvSpPr/>
            <p:nvPr/>
          </p:nvSpPr>
          <p:spPr>
            <a:xfrm>
              <a:off x="9909681" y="5079394"/>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0224915" y="5643528"/>
              <a:ext cx="1152103" cy="369332"/>
            </a:xfrm>
            <a:prstGeom prst="rect">
              <a:avLst/>
            </a:prstGeom>
            <a:noFill/>
          </p:spPr>
          <p:txBody>
            <a:bodyPr wrap="square" rtlCol="0">
              <a:spAutoFit/>
            </a:bodyPr>
            <a:lstStyle/>
            <a:p>
              <a:r>
                <a:rPr lang="en-US" dirty="0" smtClean="0"/>
                <a:t>Slide 5</a:t>
              </a:r>
              <a:endParaRPr lang="en-US" dirty="0"/>
            </a:p>
          </p:txBody>
        </p:sp>
      </p:grpSp>
      <p:sp>
        <p:nvSpPr>
          <p:cNvPr id="8" name="TextBox 7"/>
          <p:cNvSpPr txBox="1"/>
          <p:nvPr/>
        </p:nvSpPr>
        <p:spPr>
          <a:xfrm>
            <a:off x="3325388" y="851112"/>
            <a:ext cx="6048542" cy="646331"/>
          </a:xfrm>
          <a:prstGeom prst="rect">
            <a:avLst/>
          </a:prstGeom>
          <a:noFill/>
        </p:spPr>
        <p:txBody>
          <a:bodyPr wrap="square" rtlCol="0">
            <a:spAutoFit/>
          </a:bodyPr>
          <a:lstStyle/>
          <a:p>
            <a:r>
              <a:rPr lang="en-US" dirty="0" smtClean="0"/>
              <a:t>The worlds “cutest” frog yet annoying sound from a frog named “Desert Rain Frog”</a:t>
            </a:r>
            <a:endParaRPr lang="en-US" dirty="0"/>
          </a:p>
        </p:txBody>
      </p:sp>
    </p:spTree>
    <p:extLst>
      <p:ext uri="{BB962C8B-B14F-4D97-AF65-F5344CB8AC3E}">
        <p14:creationId xmlns:p14="http://schemas.microsoft.com/office/powerpoint/2010/main" val="2995330836"/>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anose="04020705040A02060702" pitchFamily="82" charset="0"/>
              </a:rPr>
              <a:t>Citations</a:t>
            </a:r>
            <a:endParaRPr lang="en-US" dirty="0">
              <a:latin typeface="Algerian" panose="04020705040A02060702" pitchFamily="82" charset="0"/>
            </a:endParaRPr>
          </a:p>
        </p:txBody>
      </p:sp>
      <p:sp>
        <p:nvSpPr>
          <p:cNvPr id="3" name="Content Placeholder 2"/>
          <p:cNvSpPr>
            <a:spLocks noGrp="1"/>
          </p:cNvSpPr>
          <p:nvPr>
            <p:ph idx="1"/>
          </p:nvPr>
        </p:nvSpPr>
        <p:spPr>
          <a:xfrm>
            <a:off x="1127760" y="2267585"/>
            <a:ext cx="10515600" cy="4351338"/>
          </a:xfrm>
        </p:spPr>
        <p:txBody>
          <a:bodyPr>
            <a:normAutofit fontScale="85000" lnSpcReduction="20000"/>
          </a:bodyPr>
          <a:lstStyle/>
          <a:p>
            <a:r>
              <a:rPr lang="en-US" dirty="0" smtClean="0"/>
              <a:t>Frog: </a:t>
            </a:r>
            <a:r>
              <a:rPr lang="en-US" dirty="0" smtClean="0">
                <a:hlinkClick r:id="rId2"/>
              </a:rPr>
              <a:t>https://commons.wikimedia.org/wiki/Category:Frogs#/media/File:Gephyromantis-pseudoasper.jpg</a:t>
            </a:r>
            <a:r>
              <a:rPr lang="en-US" dirty="0" smtClean="0"/>
              <a:t> </a:t>
            </a:r>
          </a:p>
          <a:p>
            <a:r>
              <a:rPr lang="en-US" dirty="0" smtClean="0"/>
              <a:t>Bob: </a:t>
            </a:r>
            <a:r>
              <a:rPr lang="en-US" dirty="0" smtClean="0">
                <a:hlinkClick r:id="rId3"/>
              </a:rPr>
              <a:t>http://gb.fotolibra.com/images/previews/34958-happy-trees-illustration.jpeg</a:t>
            </a:r>
            <a:r>
              <a:rPr lang="en-US" dirty="0" smtClean="0"/>
              <a:t> </a:t>
            </a:r>
          </a:p>
          <a:p>
            <a:r>
              <a:rPr lang="en-US" dirty="0" smtClean="0"/>
              <a:t>Trees: </a:t>
            </a:r>
            <a:r>
              <a:rPr lang="en-US" dirty="0" smtClean="0">
                <a:hlinkClick r:id="rId4"/>
              </a:rPr>
              <a:t>https://www.google.com/</a:t>
            </a:r>
            <a:r>
              <a:rPr lang="en-US" dirty="0" err="1" smtClean="0">
                <a:hlinkClick r:id="rId4"/>
              </a:rPr>
              <a:t>search?hl</a:t>
            </a:r>
            <a:r>
              <a:rPr lang="en-US" dirty="0" smtClean="0">
                <a:hlinkClick r:id="rId4"/>
              </a:rPr>
              <a:t>=</a:t>
            </a:r>
            <a:r>
              <a:rPr lang="en-US" dirty="0" err="1" smtClean="0">
                <a:hlinkClick r:id="rId4"/>
              </a:rPr>
              <a:t>en&amp;site</a:t>
            </a:r>
            <a:r>
              <a:rPr lang="en-US" dirty="0" smtClean="0">
                <a:hlinkClick r:id="rId4"/>
              </a:rPr>
              <a:t>=</a:t>
            </a:r>
            <a:r>
              <a:rPr lang="en-US" dirty="0" err="1" smtClean="0">
                <a:hlinkClick r:id="rId4"/>
              </a:rPr>
              <a:t>imghp&amp;tbm</a:t>
            </a:r>
            <a:r>
              <a:rPr lang="en-US" dirty="0" smtClean="0">
                <a:hlinkClick r:id="rId4"/>
              </a:rPr>
              <a:t>=</a:t>
            </a:r>
            <a:r>
              <a:rPr lang="en-US" dirty="0" err="1" smtClean="0">
                <a:hlinkClick r:id="rId4"/>
              </a:rPr>
              <a:t>isch&amp;source</a:t>
            </a:r>
            <a:r>
              <a:rPr lang="en-US" dirty="0" smtClean="0">
                <a:hlinkClick r:id="rId4"/>
              </a:rPr>
              <a:t>=</a:t>
            </a:r>
            <a:r>
              <a:rPr lang="en-US" dirty="0" err="1" smtClean="0">
                <a:hlinkClick r:id="rId4"/>
              </a:rPr>
              <a:t>hp&amp;biw</a:t>
            </a:r>
            <a:r>
              <a:rPr lang="en-US" dirty="0" smtClean="0">
                <a:hlinkClick r:id="rId4"/>
              </a:rPr>
              <a:t>=1280&amp;bih=923&amp;q=Bb+&amp;</a:t>
            </a:r>
            <a:r>
              <a:rPr lang="en-US" dirty="0" err="1" smtClean="0">
                <a:hlinkClick r:id="rId4"/>
              </a:rPr>
              <a:t>oq</a:t>
            </a:r>
            <a:r>
              <a:rPr lang="en-US" dirty="0" smtClean="0">
                <a:hlinkClick r:id="rId4"/>
              </a:rPr>
              <a:t>=Bb+&amp;</a:t>
            </a:r>
            <a:r>
              <a:rPr lang="en-US" dirty="0" err="1" smtClean="0">
                <a:hlinkClick r:id="rId4"/>
              </a:rPr>
              <a:t>gs_l</a:t>
            </a:r>
            <a:r>
              <a:rPr lang="en-US" dirty="0" smtClean="0">
                <a:hlinkClick r:id="rId4"/>
              </a:rPr>
              <a:t>=img.3..0l10.1364.1744.0.1908.3.3.0.0.0.0.92.214.3.3.0....0...1ac.1.64.img..0.3.212.yRtj2yLbRAU#hl=</a:t>
            </a:r>
            <a:r>
              <a:rPr lang="en-US" dirty="0" err="1" smtClean="0">
                <a:hlinkClick r:id="rId4"/>
              </a:rPr>
              <a:t>en&amp;tbm</a:t>
            </a:r>
            <a:r>
              <a:rPr lang="en-US" dirty="0" smtClean="0">
                <a:hlinkClick r:id="rId4"/>
              </a:rPr>
              <a:t>=</a:t>
            </a:r>
            <a:r>
              <a:rPr lang="en-US" dirty="0" err="1" smtClean="0">
                <a:hlinkClick r:id="rId4"/>
              </a:rPr>
              <a:t>isch&amp;q</a:t>
            </a:r>
            <a:r>
              <a:rPr lang="en-US" dirty="0" smtClean="0">
                <a:hlinkClick r:id="rId4"/>
              </a:rPr>
              <a:t>=</a:t>
            </a:r>
            <a:r>
              <a:rPr lang="en-US" dirty="0" err="1" smtClean="0">
                <a:hlinkClick r:id="rId4"/>
              </a:rPr>
              <a:t>happy+trees</a:t>
            </a:r>
            <a:r>
              <a:rPr lang="en-US" dirty="0" smtClean="0">
                <a:hlinkClick r:id="rId4"/>
              </a:rPr>
              <a:t>&amp;*&amp;</a:t>
            </a:r>
            <a:r>
              <a:rPr lang="en-US" dirty="0" err="1" smtClean="0">
                <a:hlinkClick r:id="rId4"/>
              </a:rPr>
              <a:t>imgrc</a:t>
            </a:r>
            <a:r>
              <a:rPr lang="en-US" dirty="0" smtClean="0">
                <a:hlinkClick r:id="rId4"/>
              </a:rPr>
              <a:t>=0Nur8dFrNbme-M</a:t>
            </a:r>
            <a:r>
              <a:rPr lang="en-US" dirty="0" smtClean="0"/>
              <a:t>: </a:t>
            </a:r>
          </a:p>
          <a:p>
            <a:r>
              <a:rPr lang="en-US" dirty="0" smtClean="0"/>
              <a:t>Audio frog from </a:t>
            </a:r>
            <a:r>
              <a:rPr lang="en-US" dirty="0" smtClean="0"/>
              <a:t>Bing</a:t>
            </a:r>
          </a:p>
          <a:p>
            <a:r>
              <a:rPr lang="en-US" dirty="0"/>
              <a:t>Frog video </a:t>
            </a:r>
            <a:r>
              <a:rPr lang="en-US" dirty="0">
                <a:hlinkClick r:id="rId5"/>
              </a:rPr>
              <a:t>https://www.youtube.com/watch?v=</a:t>
            </a:r>
            <a:r>
              <a:rPr lang="en-US" dirty="0" smtClean="0">
                <a:hlinkClick r:id="rId5"/>
              </a:rPr>
              <a:t>cBkWhkAZ9ds</a:t>
            </a:r>
            <a:endParaRPr lang="en-US" dirty="0" smtClean="0"/>
          </a:p>
          <a:p>
            <a:r>
              <a:rPr lang="en-US" dirty="0" smtClean="0"/>
              <a:t>Frog Images on Slide 3: my own personal pictures</a:t>
            </a:r>
          </a:p>
          <a:p>
            <a:endParaRPr lang="en-US" dirty="0"/>
          </a:p>
        </p:txBody>
      </p:sp>
      <p:grpSp>
        <p:nvGrpSpPr>
          <p:cNvPr id="4" name="Group 3"/>
          <p:cNvGrpSpPr/>
          <p:nvPr/>
        </p:nvGrpSpPr>
        <p:grpSpPr>
          <a:xfrm>
            <a:off x="9909681" y="5079394"/>
            <a:ext cx="1832892" cy="1453438"/>
            <a:chOff x="9909681" y="5079394"/>
            <a:chExt cx="1832892" cy="1453438"/>
          </a:xfrm>
        </p:grpSpPr>
        <p:sp>
          <p:nvSpPr>
            <p:cNvPr id="5" name="Right Arrow 4">
              <a:hlinkClick r:id="rId6" action="ppaction://hlinksldjump"/>
            </p:cNvPr>
            <p:cNvSpPr/>
            <p:nvPr/>
          </p:nvSpPr>
          <p:spPr>
            <a:xfrm>
              <a:off x="9909681" y="5079394"/>
              <a:ext cx="1832892" cy="1453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0224915" y="5643528"/>
              <a:ext cx="1152103" cy="369332"/>
            </a:xfrm>
            <a:prstGeom prst="rect">
              <a:avLst/>
            </a:prstGeom>
            <a:noFill/>
          </p:spPr>
          <p:txBody>
            <a:bodyPr wrap="square" rtlCol="0">
              <a:spAutoFit/>
            </a:bodyPr>
            <a:lstStyle/>
            <a:p>
              <a:r>
                <a:rPr lang="en-US" dirty="0" smtClean="0"/>
                <a:t>Slide 5</a:t>
              </a:r>
              <a:endParaRPr lang="en-US" dirty="0"/>
            </a:p>
          </p:txBody>
        </p:sp>
      </p:grpSp>
    </p:spTree>
    <p:extLst>
      <p:ext uri="{BB962C8B-B14F-4D97-AF65-F5344CB8AC3E}">
        <p14:creationId xmlns:p14="http://schemas.microsoft.com/office/powerpoint/2010/main" val="311987805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356</Words>
  <Application>Microsoft Macintosh PowerPoint</Application>
  <PresentationFormat>Custom</PresentationFormat>
  <Paragraphs>34</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Text Ft. bob ross</vt:lpstr>
      <vt:lpstr>Images slide</vt:lpstr>
      <vt:lpstr>Audio</vt:lpstr>
      <vt:lpstr>PowerPoint Presentation</vt:lpstr>
      <vt:lpstr>animations</vt:lpstr>
      <vt:lpstr>Video</vt:lpstr>
      <vt:lpstr>Citations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White,Sarah</dc:creator>
  <cp:lastModifiedBy>Sarah White</cp:lastModifiedBy>
  <cp:revision>14</cp:revision>
  <dcterms:created xsi:type="dcterms:W3CDTF">2017-03-02T14:24:54Z</dcterms:created>
  <dcterms:modified xsi:type="dcterms:W3CDTF">2017-03-15T22:05:17Z</dcterms:modified>
</cp:coreProperties>
</file>