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 autoAdjust="0"/>
  </p:normalViewPr>
  <p:slideViewPr>
    <p:cSldViewPr snapToGrid="0">
      <p:cViewPr varScale="1">
        <p:scale>
          <a:sx n="96" d="100"/>
          <a:sy n="96" d="100"/>
        </p:scale>
        <p:origin x="-312" y="-1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E000-FFFE-4FE7-AD1C-E0D7CCD82722}" type="datetimeFigureOut">
              <a:rPr lang="en-US" smtClean="0"/>
              <a:t>1/21/17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17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E000-FFFE-4FE7-AD1C-E0D7CCD82722}" type="datetimeFigureOut">
              <a:rPr lang="en-US" smtClean="0"/>
              <a:t>1/21/17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3E8B3-A463-4603-8723-FE909A112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38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E000-FFFE-4FE7-AD1C-E0D7CCD82722}" type="datetimeFigureOut">
              <a:rPr lang="en-US" smtClean="0"/>
              <a:t>1/21/17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3E8B3-A463-4603-8723-FE909A112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535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E000-FFFE-4FE7-AD1C-E0D7CCD82722}" type="datetimeFigureOut">
              <a:rPr lang="en-US" smtClean="0"/>
              <a:t>1/21/17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3E8B3-A463-4603-8723-FE909A112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679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E000-FFFE-4FE7-AD1C-E0D7CCD82722}" type="datetimeFigureOut">
              <a:rPr lang="en-US" smtClean="0"/>
              <a:t>1/21/17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3E8B3-A463-4603-8723-FE909A112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195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E000-FFFE-4FE7-AD1C-E0D7CCD82722}" type="datetimeFigureOut">
              <a:rPr lang="en-US" smtClean="0"/>
              <a:t>1/21/17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3E8B3-A463-4603-8723-FE909A112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348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E000-FFFE-4FE7-AD1C-E0D7CCD82722}" type="datetimeFigureOut">
              <a:rPr lang="en-US" smtClean="0"/>
              <a:t>1/21/17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3E8B3-A463-4603-8723-FE909A112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561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E000-FFFE-4FE7-AD1C-E0D7CCD82722}" type="datetimeFigureOut">
              <a:rPr lang="en-US" smtClean="0"/>
              <a:t>1/21/17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3E8B3-A463-4603-8723-FE909A112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502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E000-FFFE-4FE7-AD1C-E0D7CCD82722}" type="datetimeFigureOut">
              <a:rPr lang="en-US" smtClean="0"/>
              <a:t>1/21/17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3E8B3-A463-4603-8723-FE909A112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3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E000-FFFE-4FE7-AD1C-E0D7CCD82722}" type="datetimeFigureOut">
              <a:rPr lang="en-US" smtClean="0"/>
              <a:t>1/21/17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3E8B3-A463-4603-8723-FE909A112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638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E000-FFFE-4FE7-AD1C-E0D7CCD82722}" type="datetimeFigureOut">
              <a:rPr lang="en-US" smtClean="0"/>
              <a:t>1/21/17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3E8B3-A463-4603-8723-FE909A112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17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2E000-FFFE-4FE7-AD1C-E0D7CCD82722}" type="datetimeFigureOut">
              <a:rPr lang="en-US" smtClean="0"/>
              <a:t>1/21/17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3E8B3-A463-4603-8723-FE909A112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881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slide" Target="slide2.xml"/><Relationship Id="rId5" Type="http://schemas.openxmlformats.org/officeDocument/2006/relationships/image" Target="../media/image2.png"/><Relationship Id="rId6" Type="http://schemas.openxmlformats.org/officeDocument/2006/relationships/slide" Target="slide4.xml"/><Relationship Id="rId7" Type="http://schemas.openxmlformats.org/officeDocument/2006/relationships/image" Target="../media/image3.png"/><Relationship Id="rId8" Type="http://schemas.openxmlformats.org/officeDocument/2006/relationships/slide" Target="slide5.xml"/><Relationship Id="rId9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2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6.jpeg"/><Relationship Id="rId5" Type="http://schemas.openxmlformats.org/officeDocument/2006/relationships/hyperlink" Target="http://en.wikipedia.org/wiki/Golden_poison_frog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6.jpeg"/><Relationship Id="rId5" Type="http://schemas.openxmlformats.org/officeDocument/2006/relationships/hyperlink" Target="http://en.wikipedia.org/wiki/Blue_poison_dart_frog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slide" Target="slide7.xml"/><Relationship Id="rId5" Type="http://schemas.openxmlformats.org/officeDocument/2006/relationships/image" Target="../media/image10.png"/><Relationship Id="rId6" Type="http://schemas.openxmlformats.org/officeDocument/2006/relationships/slide" Target="slide8.xml"/><Relationship Id="rId7" Type="http://schemas.openxmlformats.org/officeDocument/2006/relationships/image" Target="../media/image11.png"/><Relationship Id="rId8" Type="http://schemas.openxmlformats.org/officeDocument/2006/relationships/slide" Target="slide1.xml"/><Relationship Id="rId9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image" Target="../media/image4.jpeg"/><Relationship Id="rId5" Type="http://schemas.openxmlformats.org/officeDocument/2006/relationships/hyperlink" Target="http://en.wikipedia.org/wiki/Fire-bellied_toad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image" Target="../media/image4.jpeg"/><Relationship Id="rId5" Type="http://schemas.openxmlformats.org/officeDocument/2006/relationships/hyperlink" Target="https://en.wikipedia.org/wiki/South_American_horned_frog" TargetMode="External"/><Relationship Id="rId6" Type="http://schemas.openxmlformats.org/officeDocument/2006/relationships/hyperlink" Target="https://en.wikipedia.org/wiki/Argentina" TargetMode="External"/><Relationship Id="rId7" Type="http://schemas.openxmlformats.org/officeDocument/2006/relationships/hyperlink" Target="https://en.wikipedia.org/wiki/Uruguay" TargetMode="External"/><Relationship Id="rId8" Type="http://schemas.openxmlformats.org/officeDocument/2006/relationships/hyperlink" Target="https://en.wikipedia.org/wiki/Brazil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1485" y="1336638"/>
            <a:ext cx="10363200" cy="1470025"/>
          </a:xfrm>
        </p:spPr>
        <p:txBody>
          <a:bodyPr/>
          <a:lstStyle/>
          <a:p>
            <a:r>
              <a:rPr lang="en-US" sz="8000" dirty="0" smtClean="0">
                <a:solidFill>
                  <a:schemeClr val="accent5">
                    <a:lumMod val="50000"/>
                  </a:schemeClr>
                </a:solidFill>
                <a:latin typeface="Savoye LET Plain:1.0"/>
                <a:cs typeface="Savoye LET Plain:1.0"/>
              </a:rPr>
              <a:t>Poison Dart Frogs</a:t>
            </a:r>
            <a:endParaRPr lang="en-US" sz="8000" dirty="0">
              <a:solidFill>
                <a:schemeClr val="accent5">
                  <a:lumMod val="50000"/>
                </a:schemeClr>
              </a:solidFill>
              <a:latin typeface="Savoye LET Plain:1.0"/>
              <a:cs typeface="Savoye LET Plain:1.0"/>
            </a:endParaRPr>
          </a:p>
        </p:txBody>
      </p:sp>
      <p:pic>
        <p:nvPicPr>
          <p:cNvPr id="7" name="Picture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6782" y="3100715"/>
            <a:ext cx="1882625" cy="1255083"/>
          </a:xfrm>
          <a:prstGeom prst="rect">
            <a:avLst/>
          </a:prstGeom>
        </p:spPr>
      </p:pic>
      <p:pic>
        <p:nvPicPr>
          <p:cNvPr id="14" name="Picture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5594" y="2897338"/>
            <a:ext cx="2264710" cy="1634366"/>
          </a:xfrm>
          <a:prstGeom prst="rect">
            <a:avLst/>
          </a:prstGeom>
        </p:spPr>
      </p:pic>
      <p:pic>
        <p:nvPicPr>
          <p:cNvPr id="15" name="Picture 1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5768" y="2826086"/>
            <a:ext cx="2405212" cy="1753800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9969560" y="5212542"/>
            <a:ext cx="2222440" cy="1508199"/>
            <a:chOff x="9969560" y="5212542"/>
            <a:chExt cx="2222440" cy="1508199"/>
          </a:xfrm>
        </p:grpSpPr>
        <p:pic>
          <p:nvPicPr>
            <p:cNvPr id="18" name="Picture 2" descr="Related image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05758" y="5212542"/>
              <a:ext cx="1617408" cy="986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9969560" y="6350307"/>
              <a:ext cx="2222440" cy="370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Go to Slide 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3304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3F5B03"/>
                </a:solidFill>
                <a:latin typeface="Savoye LET Plain:1.0"/>
                <a:cs typeface="Savoye LET Plain:1.0"/>
              </a:rPr>
              <a:t>Golden Poison Dart Frog</a:t>
            </a:r>
            <a:endParaRPr lang="en-US" sz="8000" dirty="0">
              <a:solidFill>
                <a:srgbClr val="3F5B03"/>
              </a:solidFill>
              <a:latin typeface="Savoye LET Plain:1.0"/>
              <a:cs typeface="Savoye LET Plain:1.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180706" y="2130923"/>
            <a:ext cx="7011294" cy="4727077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0" y="5344841"/>
            <a:ext cx="2315042" cy="1414487"/>
            <a:chOff x="0" y="5344841"/>
            <a:chExt cx="2315042" cy="1414487"/>
          </a:xfrm>
        </p:grpSpPr>
        <p:pic>
          <p:nvPicPr>
            <p:cNvPr id="4" name="Picture 2" descr="Related image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588" y="5344841"/>
              <a:ext cx="1429393" cy="1036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0" y="6389996"/>
              <a:ext cx="23150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Go to Slide 1</a:t>
              </a:r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336109" y="2143229"/>
            <a:ext cx="339980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The golden poison frog, also known as the golden frog, golden poison arrow frog, or golden dart frog, is a poison dart frog endemic to the Pacific coast of Colombia. </a:t>
            </a:r>
            <a:r>
              <a:rPr lang="en-US" dirty="0">
                <a:hlinkClick r:id="rId5"/>
              </a:rPr>
              <a:t>Wikipedia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87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5524" y="301097"/>
            <a:ext cx="4800982" cy="2913745"/>
          </a:xfrm>
        </p:spPr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3F5B03"/>
                </a:solidFill>
                <a:latin typeface="Savoye LET Plain:1.0"/>
                <a:cs typeface="Savoye LET Plain:1.0"/>
              </a:rPr>
              <a:t>Blue Poison Dart Frog</a:t>
            </a:r>
            <a:endParaRPr lang="en-US" sz="8000" dirty="0">
              <a:solidFill>
                <a:srgbClr val="3F5B03"/>
              </a:solidFill>
              <a:latin typeface="Savoye LET Plain:1.0"/>
              <a:cs typeface="Savoye LET Plain:1.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5344841"/>
            <a:ext cx="2315042" cy="1414487"/>
            <a:chOff x="0" y="5344841"/>
            <a:chExt cx="2315042" cy="1414487"/>
          </a:xfrm>
        </p:grpSpPr>
        <p:pic>
          <p:nvPicPr>
            <p:cNvPr id="8" name="Picture 2" descr="Related image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588" y="5344841"/>
              <a:ext cx="1429393" cy="1036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0" y="6389996"/>
              <a:ext cx="23150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Go to Slide 1</a:t>
              </a:r>
              <a:endParaRPr lang="en-US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926017" y="3929252"/>
            <a:ext cx="67202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The blue poison dart frog or blue poison arrow frog or known by its native name, </a:t>
            </a:r>
            <a:r>
              <a:rPr lang="en-US" dirty="0" err="1"/>
              <a:t>okopipi</a:t>
            </a:r>
            <a:r>
              <a:rPr lang="en-US" dirty="0"/>
              <a:t>, is a poison dart frog found in the forests surrounded by the </a:t>
            </a:r>
            <a:r>
              <a:rPr lang="en-US" dirty="0" err="1"/>
              <a:t>Sipaliwini</a:t>
            </a:r>
            <a:r>
              <a:rPr lang="en-US" dirty="0"/>
              <a:t> savanna, which is located in southern Suriname and adjacent far northern Brazil. </a:t>
            </a:r>
            <a:r>
              <a:rPr lang="en-US" dirty="0">
                <a:hlinkClick r:id="rId5"/>
              </a:rPr>
              <a:t>Wikipedia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89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3F5B03"/>
                </a:solidFill>
                <a:latin typeface="Savoye LET Plain:1.0"/>
                <a:cs typeface="Savoye LET Plain:1.0"/>
              </a:rPr>
              <a:t>Green and Black Poison Dart Frog</a:t>
            </a:r>
            <a:endParaRPr lang="en-US" sz="8000" dirty="0">
              <a:solidFill>
                <a:srgbClr val="3F5B03"/>
              </a:solidFill>
              <a:latin typeface="Savoye LET Plain:1.0"/>
              <a:cs typeface="Savoye LET Plain:1.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728074" y="2923785"/>
            <a:ext cx="5868319" cy="3828375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0" y="5344841"/>
            <a:ext cx="2315042" cy="1414487"/>
            <a:chOff x="0" y="5344841"/>
            <a:chExt cx="2315042" cy="1414487"/>
          </a:xfrm>
        </p:grpSpPr>
        <p:pic>
          <p:nvPicPr>
            <p:cNvPr id="10" name="Picture 2" descr="Related image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588" y="5344841"/>
              <a:ext cx="1429393" cy="1036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0" y="6389996"/>
              <a:ext cx="23150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Go to Slide 1</a:t>
              </a:r>
              <a:endParaRPr lang="en-US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18618" y="2341675"/>
            <a:ext cx="461685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The green-and-black poison dart frog, also known as the green-and-black poison arrow frog and with numerous other names, is a brightly colored member of the order </a:t>
            </a:r>
            <a:r>
              <a:rPr lang="en-US" dirty="0" err="1"/>
              <a:t>Anura</a:t>
            </a:r>
            <a:r>
              <a:rPr lang="en-US" dirty="0"/>
              <a:t> native to Central America and northwestern parts of South America. </a:t>
            </a:r>
            <a:r>
              <a:rPr lang="en-US" dirty="0" smtClean="0"/>
              <a:t>Wikipedia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89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3F5B03"/>
                </a:solidFill>
                <a:latin typeface="Savoye LET Plain:1.0"/>
                <a:cs typeface="Savoye LET Plain:1.0"/>
              </a:rPr>
              <a:t>Other Frogs</a:t>
            </a:r>
            <a:endParaRPr lang="en-US" sz="8000" dirty="0">
              <a:solidFill>
                <a:srgbClr val="3F5B03"/>
              </a:solidFill>
              <a:latin typeface="Savoye LET Plain:1.0"/>
              <a:cs typeface="Savoye LET Plain:1.0"/>
            </a:endParaRPr>
          </a:p>
        </p:txBody>
      </p:sp>
      <p:pic>
        <p:nvPicPr>
          <p:cNvPr id="3" name="Picture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428711" y="2451150"/>
            <a:ext cx="2883879" cy="1984841"/>
          </a:xfrm>
          <a:prstGeom prst="rect">
            <a:avLst/>
          </a:prstGeom>
        </p:spPr>
      </p:pic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9990" y="1910111"/>
            <a:ext cx="2987290" cy="2987290"/>
          </a:xfrm>
          <a:prstGeom prst="rect">
            <a:avLst/>
          </a:prstGeom>
        </p:spPr>
      </p:pic>
      <p:pic>
        <p:nvPicPr>
          <p:cNvPr id="7" name="Picture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61797" y="2185546"/>
            <a:ext cx="3246139" cy="2161001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0" y="5344841"/>
            <a:ext cx="2315042" cy="1414487"/>
            <a:chOff x="0" y="5344841"/>
            <a:chExt cx="2315042" cy="1414487"/>
          </a:xfrm>
        </p:grpSpPr>
        <p:pic>
          <p:nvPicPr>
            <p:cNvPr id="18" name="Picture 2" descr="Related image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588" y="5344841"/>
              <a:ext cx="1429393" cy="1036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0" y="6389996"/>
              <a:ext cx="23150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Go to Slide 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1405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6300"/>
            <a:ext cx="4787900" cy="5981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88" y="223328"/>
            <a:ext cx="9800585" cy="1200546"/>
          </a:xfrm>
        </p:spPr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3F5B03"/>
                </a:solidFill>
                <a:latin typeface="Savoye LET Plain:1.0"/>
                <a:cs typeface="Savoye LET Plain:1.0"/>
              </a:rPr>
              <a:t>Fire Belly Toad</a:t>
            </a:r>
            <a:endParaRPr lang="en-US" sz="8000" dirty="0">
              <a:solidFill>
                <a:srgbClr val="3F5B03"/>
              </a:solidFill>
              <a:latin typeface="Savoye LET Plain:1.0"/>
              <a:cs typeface="Savoye LET Plain:1.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0141535" y="5278693"/>
            <a:ext cx="2050465" cy="1414487"/>
            <a:chOff x="10358157" y="5252233"/>
            <a:chExt cx="2050465" cy="1414487"/>
          </a:xfrm>
        </p:grpSpPr>
        <p:pic>
          <p:nvPicPr>
            <p:cNvPr id="3074" name="Picture 2" descr="Related image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01543" y="5252233"/>
              <a:ext cx="1552344" cy="946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0358157" y="6297388"/>
              <a:ext cx="20504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Go to Slide 5</a:t>
              </a:r>
              <a:endParaRPr lang="en-US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6151396" y="2235837"/>
            <a:ext cx="4656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The fire-bellied toads or </a:t>
            </a:r>
            <a:r>
              <a:rPr lang="en-US" dirty="0" err="1"/>
              <a:t>firebelly</a:t>
            </a:r>
            <a:r>
              <a:rPr lang="en-US" dirty="0"/>
              <a:t> toads are a group of eight species of small frogs belonging to the genus </a:t>
            </a:r>
            <a:r>
              <a:rPr lang="en-US" dirty="0" err="1"/>
              <a:t>Bombina</a:t>
            </a:r>
            <a:r>
              <a:rPr lang="en-US" dirty="0"/>
              <a:t>. </a:t>
            </a:r>
            <a:r>
              <a:rPr lang="en-US" dirty="0">
                <a:hlinkClick r:id="rId5"/>
              </a:rPr>
              <a:t>Wikipedia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33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3F5B03"/>
                </a:solidFill>
                <a:latin typeface="Savoye LET Plain:1.0"/>
                <a:cs typeface="Savoye LET Plain:1.0"/>
              </a:rPr>
              <a:t>Horned Frog</a:t>
            </a:r>
            <a:endParaRPr lang="en-US" sz="8000" dirty="0">
              <a:solidFill>
                <a:srgbClr val="3F5B03"/>
              </a:solidFill>
              <a:latin typeface="Savoye LET Plain:1.0"/>
              <a:cs typeface="Savoye LET Plain:1.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3453" y="2696920"/>
            <a:ext cx="5950380" cy="416108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10141535" y="5278693"/>
            <a:ext cx="2050465" cy="1414487"/>
            <a:chOff x="10358157" y="5252233"/>
            <a:chExt cx="2050465" cy="1414487"/>
          </a:xfrm>
        </p:grpSpPr>
        <p:pic>
          <p:nvPicPr>
            <p:cNvPr id="7" name="Picture 2" descr="Related image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01543" y="5252233"/>
              <a:ext cx="1552344" cy="946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358157" y="6297388"/>
              <a:ext cx="20504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Go to Slide 5</a:t>
              </a:r>
              <a:endParaRPr lang="en-US" dirty="0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654090" y="2249067"/>
            <a:ext cx="4471337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The </a:t>
            </a:r>
            <a:r>
              <a:rPr lang="en-US" b="1" dirty="0"/>
              <a:t>Argentine horned frog</a:t>
            </a:r>
            <a:r>
              <a:rPr lang="en-US" dirty="0"/>
              <a:t> (</a:t>
            </a:r>
            <a:r>
              <a:rPr lang="en-US" i="1" dirty="0" err="1"/>
              <a:t>Ceratophrys</a:t>
            </a:r>
            <a:r>
              <a:rPr lang="en-US" i="1" dirty="0"/>
              <a:t> </a:t>
            </a:r>
            <a:r>
              <a:rPr lang="en-US" i="1" dirty="0" err="1"/>
              <a:t>ornata</a:t>
            </a:r>
            <a:r>
              <a:rPr lang="en-US" dirty="0"/>
              <a:t>), also known as the </a:t>
            </a:r>
            <a:r>
              <a:rPr lang="en-US" b="1" dirty="0"/>
              <a:t>Argentine wide-mouthed frog</a:t>
            </a:r>
            <a:r>
              <a:rPr lang="en-US" dirty="0"/>
              <a:t> or </a:t>
            </a:r>
            <a:r>
              <a:rPr lang="en-US" b="1" dirty="0"/>
              <a:t>ornate </a:t>
            </a:r>
            <a:r>
              <a:rPr lang="en-US" b="1" dirty="0" err="1"/>
              <a:t>pacman</a:t>
            </a:r>
            <a:r>
              <a:rPr lang="en-US" b="1" dirty="0"/>
              <a:t> frog</a:t>
            </a:r>
            <a:r>
              <a:rPr lang="en-US" dirty="0"/>
              <a:t>, is the most common species of </a:t>
            </a:r>
            <a:r>
              <a:rPr lang="en-US" dirty="0">
                <a:hlinkClick r:id="rId5"/>
              </a:rPr>
              <a:t>Horned Frog, from the grasslands of </a:t>
            </a:r>
            <a:r>
              <a:rPr lang="en-US" dirty="0">
                <a:hlinkClick r:id="rId6"/>
              </a:rPr>
              <a:t>Argentina, </a:t>
            </a:r>
            <a:r>
              <a:rPr lang="en-US" dirty="0">
                <a:hlinkClick r:id="rId7"/>
              </a:rPr>
              <a:t>Uruguay and </a:t>
            </a:r>
            <a:r>
              <a:rPr lang="en-US" dirty="0">
                <a:hlinkClick r:id="rId8"/>
              </a:rPr>
              <a:t>Brazil.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75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569914" y="34078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dirty="0" smtClean="0">
                <a:solidFill>
                  <a:srgbClr val="3F5B03"/>
                </a:solidFill>
                <a:latin typeface="Savoye LET Plain:1.0"/>
                <a:cs typeface="Savoye LET Plain:1.0"/>
              </a:rPr>
              <a:t>Red Eyed Tree Frog</a:t>
            </a:r>
            <a:endParaRPr lang="en-US" sz="8000" dirty="0">
              <a:solidFill>
                <a:srgbClr val="3F5B03"/>
              </a:solidFill>
              <a:latin typeface="Savoye LET Plain:1.0"/>
              <a:cs typeface="Savoye LET Plain:1.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3449" y="2971800"/>
            <a:ext cx="7099300" cy="3886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368647" y="1788637"/>
            <a:ext cx="30130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These frogs are quite common in the rainforests of </a:t>
            </a:r>
            <a:r>
              <a:rPr lang="en-US" b="1" dirty="0"/>
              <a:t>Panama</a:t>
            </a:r>
            <a:r>
              <a:rPr lang="en-US" dirty="0"/>
              <a:t>, </a:t>
            </a:r>
            <a:r>
              <a:rPr lang="en-US" b="1" dirty="0"/>
              <a:t>Costa Rica</a:t>
            </a:r>
            <a:r>
              <a:rPr lang="en-US" dirty="0"/>
              <a:t>, and </a:t>
            </a:r>
            <a:r>
              <a:rPr lang="en-US" b="1" dirty="0"/>
              <a:t>Nicaragua</a:t>
            </a:r>
            <a:r>
              <a:rPr lang="en-US" dirty="0" smtClean="0"/>
              <a:t>. They’re actually somewhat poisonou</a:t>
            </a:r>
            <a:r>
              <a:rPr lang="en-US" dirty="0"/>
              <a:t>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0141535" y="5278693"/>
            <a:ext cx="2050465" cy="1414487"/>
            <a:chOff x="10358157" y="5252233"/>
            <a:chExt cx="2050465" cy="1414487"/>
          </a:xfrm>
        </p:grpSpPr>
        <p:pic>
          <p:nvPicPr>
            <p:cNvPr id="9" name="Picture 2" descr="Related image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01543" y="5252233"/>
              <a:ext cx="1552344" cy="946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10358157" y="6297388"/>
              <a:ext cx="20504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Go to Slide 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38957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4869</TotalTime>
  <Words>279</Words>
  <Application>Microsoft Macintosh PowerPoint</Application>
  <PresentationFormat>Custom</PresentationFormat>
  <Paragraphs>22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Poison Dart Frogs</vt:lpstr>
      <vt:lpstr>Golden Poison Dart Frog</vt:lpstr>
      <vt:lpstr>Blue Poison Dart Frog</vt:lpstr>
      <vt:lpstr>Green and Black Poison Dart Frog</vt:lpstr>
      <vt:lpstr>Other Frogs</vt:lpstr>
      <vt:lpstr>Fire Belly Toad</vt:lpstr>
      <vt:lpstr>Horned Frog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White,Sarah</dc:creator>
  <cp:lastModifiedBy>Sarah White</cp:lastModifiedBy>
  <cp:revision>26</cp:revision>
  <dcterms:created xsi:type="dcterms:W3CDTF">2017-01-19T14:19:53Z</dcterms:created>
  <dcterms:modified xsi:type="dcterms:W3CDTF">2017-01-23T01:27:02Z</dcterms:modified>
</cp:coreProperties>
</file>