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5143500" cx="9144000"/>
  <p:notesSz cx="6858000" cy="9144000"/>
  <p:embeddedFontLst>
    <p:embeddedFont>
      <p:font typeface="Ubuntu"/>
      <p:regular r:id="rId23"/>
      <p:bold r:id="rId24"/>
      <p:italic r:id="rId25"/>
      <p:boldItalic r:id="rId26"/>
    </p:embeddedFont>
    <p:embeddedFont>
      <p:font typeface="Butcherman"/>
      <p:regular r:id="rId27"/>
    </p:embeddedFont>
    <p:embeddedFont>
      <p:font typeface="Pacifico"/>
      <p:regular r:id="rId28"/>
    </p:embeddedFont>
    <p:embeddedFont>
      <p:font typeface="Francois One"/>
      <p:regular r:id="rId29"/>
    </p:embeddedFont>
    <p:embeddedFont>
      <p:font typeface="Shadows Into Light"/>
      <p:regular r:id="rId30"/>
    </p:embeddedFont>
    <p:embeddedFont>
      <p:font typeface="Fascinate Inline"/>
      <p:regular r:id="rId31"/>
    </p:embeddedFont>
    <p:embeddedFont>
      <p:font typeface="Bangers"/>
      <p:regular r:id="rId32"/>
    </p:embeddedFont>
    <p:embeddedFont>
      <p:font typeface="Playfair Display"/>
      <p:regular r:id="rId33"/>
      <p:bold r:id="rId34"/>
      <p:italic r:id="rId35"/>
      <p:boldItalic r:id="rId36"/>
    </p:embeddedFont>
    <p:embeddedFont>
      <p:font typeface="Lobster"/>
      <p:regular r:id="rId37"/>
    </p:embeddedFont>
    <p:embeddedFont>
      <p:font typeface="Montserrat"/>
      <p:regular r:id="rId38"/>
      <p:bold r:id="rId39"/>
      <p:italic r:id="rId40"/>
      <p:boldItalic r:id="rId41"/>
    </p:embeddedFont>
    <p:embeddedFont>
      <p:font typeface="Syncopate"/>
      <p:regular r:id="rId42"/>
      <p:bold r:id="rId43"/>
    </p:embeddedFont>
    <p:embeddedFont>
      <p:font typeface="Oswald"/>
      <p:regular r:id="rId44"/>
      <p:bold r:id="rId45"/>
    </p:embeddedFont>
    <p:embeddedFont>
      <p:font typeface="Clicker Script"/>
      <p:regular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font" Target="fonts/Montserrat-italic.fntdata"/><Relationship Id="rId20" Type="http://schemas.openxmlformats.org/officeDocument/2006/relationships/slide" Target="slides/slide16.xml"/><Relationship Id="rId42" Type="http://schemas.openxmlformats.org/officeDocument/2006/relationships/font" Target="fonts/Syncopate-regular.fntdata"/><Relationship Id="rId41" Type="http://schemas.openxmlformats.org/officeDocument/2006/relationships/font" Target="fonts/Montserrat-boldItalic.fntdata"/><Relationship Id="rId22" Type="http://schemas.openxmlformats.org/officeDocument/2006/relationships/slide" Target="slides/slide18.xml"/><Relationship Id="rId44" Type="http://schemas.openxmlformats.org/officeDocument/2006/relationships/font" Target="fonts/Oswald-regular.fntdata"/><Relationship Id="rId21" Type="http://schemas.openxmlformats.org/officeDocument/2006/relationships/slide" Target="slides/slide17.xml"/><Relationship Id="rId43" Type="http://schemas.openxmlformats.org/officeDocument/2006/relationships/font" Target="fonts/Syncopate-bold.fntdata"/><Relationship Id="rId24" Type="http://schemas.openxmlformats.org/officeDocument/2006/relationships/font" Target="fonts/Ubuntu-bold.fntdata"/><Relationship Id="rId46" Type="http://schemas.openxmlformats.org/officeDocument/2006/relationships/font" Target="fonts/ClickerScript-regular.fntdata"/><Relationship Id="rId23" Type="http://schemas.openxmlformats.org/officeDocument/2006/relationships/font" Target="fonts/Ubuntu-regular.fntdata"/><Relationship Id="rId45"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Ubuntu-boldItalic.fntdata"/><Relationship Id="rId25" Type="http://schemas.openxmlformats.org/officeDocument/2006/relationships/font" Target="fonts/Ubuntu-italic.fntdata"/><Relationship Id="rId28" Type="http://schemas.openxmlformats.org/officeDocument/2006/relationships/font" Target="fonts/Pacifico-regular.fntdata"/><Relationship Id="rId27" Type="http://schemas.openxmlformats.org/officeDocument/2006/relationships/font" Target="fonts/Butcherman-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FrancoisOne-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FascinateInline-regular.fntdata"/><Relationship Id="rId30" Type="http://schemas.openxmlformats.org/officeDocument/2006/relationships/font" Target="fonts/ShadowsIntoLight-regular.fntdata"/><Relationship Id="rId11" Type="http://schemas.openxmlformats.org/officeDocument/2006/relationships/slide" Target="slides/slide7.xml"/><Relationship Id="rId33" Type="http://schemas.openxmlformats.org/officeDocument/2006/relationships/font" Target="fonts/PlayfairDisplay-regular.fntdata"/><Relationship Id="rId10" Type="http://schemas.openxmlformats.org/officeDocument/2006/relationships/slide" Target="slides/slide6.xml"/><Relationship Id="rId32" Type="http://schemas.openxmlformats.org/officeDocument/2006/relationships/font" Target="fonts/Bangers-regular.fntdata"/><Relationship Id="rId13" Type="http://schemas.openxmlformats.org/officeDocument/2006/relationships/slide" Target="slides/slide9.xml"/><Relationship Id="rId35" Type="http://schemas.openxmlformats.org/officeDocument/2006/relationships/font" Target="fonts/PlayfairDisplay-italic.fntdata"/><Relationship Id="rId12" Type="http://schemas.openxmlformats.org/officeDocument/2006/relationships/slide" Target="slides/slide8.xml"/><Relationship Id="rId34" Type="http://schemas.openxmlformats.org/officeDocument/2006/relationships/font" Target="fonts/PlayfairDisplay-bold.fntdata"/><Relationship Id="rId15" Type="http://schemas.openxmlformats.org/officeDocument/2006/relationships/slide" Target="slides/slide11.xml"/><Relationship Id="rId37" Type="http://schemas.openxmlformats.org/officeDocument/2006/relationships/font" Target="fonts/Lobster-regular.fntdata"/><Relationship Id="rId14" Type="http://schemas.openxmlformats.org/officeDocument/2006/relationships/slide" Target="slides/slide10.xml"/><Relationship Id="rId36" Type="http://schemas.openxmlformats.org/officeDocument/2006/relationships/font" Target="fonts/PlayfairDisplay-boldItalic.fntdata"/><Relationship Id="rId17" Type="http://schemas.openxmlformats.org/officeDocument/2006/relationships/slide" Target="slides/slide13.xml"/><Relationship Id="rId39" Type="http://schemas.openxmlformats.org/officeDocument/2006/relationships/font" Target="fonts/Montserrat-bold.fntdata"/><Relationship Id="rId16" Type="http://schemas.openxmlformats.org/officeDocument/2006/relationships/slide" Target="slides/slide12.xml"/><Relationship Id="rId38" Type="http://schemas.openxmlformats.org/officeDocument/2006/relationships/font" Target="fonts/Montserrat-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 name="Shape 54"/>
        <p:cNvGrpSpPr/>
        <p:nvPr/>
      </p:nvGrpSpPr>
      <p:grpSpPr>
        <a:xfrm>
          <a:off x="0" y="0"/>
          <a:ext cx="0" cy="0"/>
          <a:chOff x="0" y="0"/>
          <a:chExt cx="0" cy="0"/>
        </a:xfrm>
      </p:grpSpPr>
      <p:sp>
        <p:nvSpPr>
          <p:cNvPr id="55" name="Shape 55"/>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6" name="Shape 5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3" name="Shape 1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5" name="Shape 1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1" name="Shape 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 name="Shape 97"/>
        <p:cNvGrpSpPr/>
        <p:nvPr/>
      </p:nvGrpSpPr>
      <p:grpSpPr>
        <a:xfrm>
          <a:off x="0" y="0"/>
          <a:ext cx="0" cy="0"/>
          <a:chOff x="0" y="0"/>
          <a:chExt cx="0" cy="0"/>
        </a:xfrm>
      </p:grpSpPr>
      <p:sp>
        <p:nvSpPr>
          <p:cNvPr id="98" name="Shape 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9" name="Shape 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5" name="Shape 12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4286250" y="0"/>
            <a:ext cx="72300" cy="5143500"/>
          </a:xfrm>
          <a:prstGeom prst="rect">
            <a:avLst/>
          </a:prstGeom>
          <a:solidFill>
            <a:schemeClr val="dk2"/>
          </a:solidFill>
          <a:ln>
            <a:noFill/>
          </a:ln>
        </p:spPr>
        <p:txBody>
          <a:bodyPr anchorCtr="0" anchor="ctr" bIns="91425" lIns="91425" rIns="91425" tIns="91425">
            <a:noAutofit/>
          </a:bodyPr>
          <a:lstStyle/>
          <a:p>
            <a:pPr lvl="0">
              <a:spcBef>
                <a:spcPts val="0"/>
              </a:spcBef>
              <a:buNone/>
            </a:pPr>
            <a:r>
              <a:t/>
            </a:r>
            <a:endParaRPr/>
          </a:p>
        </p:txBody>
      </p:sp>
      <p:sp>
        <p:nvSpPr>
          <p:cNvPr id="11" name="Shape 11"/>
          <p:cNvSpPr/>
          <p:nvPr/>
        </p:nvSpPr>
        <p:spPr>
          <a:xfrm>
            <a:off x="4358475" y="0"/>
            <a:ext cx="3853200" cy="5143500"/>
          </a:xfrm>
          <a:prstGeom prst="rect">
            <a:avLst/>
          </a:prstGeom>
          <a:solidFill>
            <a:schemeClr val="accent5"/>
          </a:solidFill>
          <a:ln>
            <a:noFill/>
          </a:ln>
        </p:spPr>
        <p:txBody>
          <a:bodyPr anchorCtr="0" anchor="ctr" bIns="91425" lIns="91425" rIns="91425" tIns="91425">
            <a:noAutofit/>
          </a:bodyPr>
          <a:lstStyle/>
          <a:p>
            <a:pPr lvl="0">
              <a:spcBef>
                <a:spcPts val="0"/>
              </a:spcBef>
              <a:buNone/>
            </a:pPr>
            <a:r>
              <a:t/>
            </a:r>
            <a:endParaRPr/>
          </a:p>
        </p:txBody>
      </p:sp>
      <p:sp>
        <p:nvSpPr>
          <p:cNvPr id="12" name="Shape 12"/>
          <p:cNvSpPr txBox="1"/>
          <p:nvPr>
            <p:ph type="ctrTitle"/>
          </p:nvPr>
        </p:nvSpPr>
        <p:spPr>
          <a:xfrm>
            <a:off x="344250" y="1403850"/>
            <a:ext cx="8455500" cy="2146800"/>
          </a:xfrm>
          <a:prstGeom prst="rect">
            <a:avLst/>
          </a:prstGeom>
          <a:solidFill>
            <a:srgbClr val="FFFFFF"/>
          </a:solidFill>
        </p:spPr>
        <p:txBody>
          <a:bodyPr anchorCtr="0" anchor="ctr" bIns="91425" lIns="91425" rIns="91425" tIns="91425"/>
          <a:lstStyle>
            <a:lvl1pPr lvl="0" algn="ctr">
              <a:spcBef>
                <a:spcPts val="0"/>
              </a:spcBef>
              <a:buSzPct val="100000"/>
              <a:buFont typeface="Playfair Display"/>
              <a:defRPr b="1" sz="6800">
                <a:latin typeface="Playfair Display"/>
                <a:ea typeface="Playfair Display"/>
                <a:cs typeface="Playfair Display"/>
                <a:sym typeface="Playfair Display"/>
              </a:defRPr>
            </a:lvl1pPr>
            <a:lvl2pPr lvl="1" algn="ctr">
              <a:spcBef>
                <a:spcPts val="0"/>
              </a:spcBef>
              <a:buSzPct val="100000"/>
              <a:buFont typeface="Playfair Display"/>
              <a:defRPr b="1" sz="6800">
                <a:latin typeface="Playfair Display"/>
                <a:ea typeface="Playfair Display"/>
                <a:cs typeface="Playfair Display"/>
                <a:sym typeface="Playfair Display"/>
              </a:defRPr>
            </a:lvl2pPr>
            <a:lvl3pPr lvl="2" algn="ctr">
              <a:spcBef>
                <a:spcPts val="0"/>
              </a:spcBef>
              <a:buSzPct val="100000"/>
              <a:buFont typeface="Playfair Display"/>
              <a:defRPr b="1" sz="6800">
                <a:latin typeface="Playfair Display"/>
                <a:ea typeface="Playfair Display"/>
                <a:cs typeface="Playfair Display"/>
                <a:sym typeface="Playfair Display"/>
              </a:defRPr>
            </a:lvl3pPr>
            <a:lvl4pPr lvl="3" algn="ctr">
              <a:spcBef>
                <a:spcPts val="0"/>
              </a:spcBef>
              <a:buSzPct val="100000"/>
              <a:buFont typeface="Playfair Display"/>
              <a:defRPr b="1" sz="6800">
                <a:latin typeface="Playfair Display"/>
                <a:ea typeface="Playfair Display"/>
                <a:cs typeface="Playfair Display"/>
                <a:sym typeface="Playfair Display"/>
              </a:defRPr>
            </a:lvl4pPr>
            <a:lvl5pPr lvl="4" algn="ctr">
              <a:spcBef>
                <a:spcPts val="0"/>
              </a:spcBef>
              <a:buSzPct val="100000"/>
              <a:buFont typeface="Playfair Display"/>
              <a:defRPr b="1" sz="6800">
                <a:latin typeface="Playfair Display"/>
                <a:ea typeface="Playfair Display"/>
                <a:cs typeface="Playfair Display"/>
                <a:sym typeface="Playfair Display"/>
              </a:defRPr>
            </a:lvl5pPr>
            <a:lvl6pPr lvl="5" algn="ctr">
              <a:spcBef>
                <a:spcPts val="0"/>
              </a:spcBef>
              <a:buSzPct val="100000"/>
              <a:buFont typeface="Playfair Display"/>
              <a:defRPr b="1" sz="6800">
                <a:latin typeface="Playfair Display"/>
                <a:ea typeface="Playfair Display"/>
                <a:cs typeface="Playfair Display"/>
                <a:sym typeface="Playfair Display"/>
              </a:defRPr>
            </a:lvl6pPr>
            <a:lvl7pPr lvl="6" algn="ctr">
              <a:spcBef>
                <a:spcPts val="0"/>
              </a:spcBef>
              <a:buSzPct val="100000"/>
              <a:buFont typeface="Playfair Display"/>
              <a:defRPr b="1" sz="6800">
                <a:latin typeface="Playfair Display"/>
                <a:ea typeface="Playfair Display"/>
                <a:cs typeface="Playfair Display"/>
                <a:sym typeface="Playfair Display"/>
              </a:defRPr>
            </a:lvl7pPr>
            <a:lvl8pPr lvl="7" algn="ctr">
              <a:spcBef>
                <a:spcPts val="0"/>
              </a:spcBef>
              <a:buSzPct val="100000"/>
              <a:buFont typeface="Playfair Display"/>
              <a:defRPr b="1" sz="6800">
                <a:latin typeface="Playfair Display"/>
                <a:ea typeface="Playfair Display"/>
                <a:cs typeface="Playfair Display"/>
                <a:sym typeface="Playfair Display"/>
              </a:defRPr>
            </a:lvl8pPr>
            <a:lvl9pPr lvl="8" algn="ctr">
              <a:spcBef>
                <a:spcPts val="0"/>
              </a:spcBef>
              <a:buSzPct val="100000"/>
              <a:buFont typeface="Playfair Display"/>
              <a:defRPr b="1" sz="6800">
                <a:latin typeface="Playfair Display"/>
                <a:ea typeface="Playfair Display"/>
                <a:cs typeface="Playfair Display"/>
                <a:sym typeface="Playfair Display"/>
              </a:defRPr>
            </a:lvl9pPr>
          </a:lstStyle>
          <a:p/>
        </p:txBody>
      </p:sp>
      <p:sp>
        <p:nvSpPr>
          <p:cNvPr id="13" name="Shape 13"/>
          <p:cNvSpPr txBox="1"/>
          <p:nvPr>
            <p:ph idx="1" type="subTitle"/>
          </p:nvPr>
        </p:nvSpPr>
        <p:spPr>
          <a:xfrm>
            <a:off x="344250" y="3550650"/>
            <a:ext cx="4910100" cy="577800"/>
          </a:xfrm>
          <a:prstGeom prst="rect">
            <a:avLst/>
          </a:prstGeom>
          <a:solidFill>
            <a:schemeClr val="dk2"/>
          </a:solidFill>
        </p:spPr>
        <p:txBody>
          <a:bodyPr anchorCtr="0" anchor="ctr" bIns="91425" lIns="91425" rIns="91425" tIns="91425"/>
          <a:lstStyle>
            <a:lvl1pPr lvl="0">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ct val="100000"/>
              <a:buFont typeface="Montserrat"/>
              <a:buNone/>
              <a:defRPr b="1" sz="2400">
                <a:solidFill>
                  <a:schemeClr val="lt1"/>
                </a:solidFill>
                <a:latin typeface="Montserrat"/>
                <a:ea typeface="Montserrat"/>
                <a:cs typeface="Montserrat"/>
                <a:sym typeface="Montserrat"/>
              </a:defRPr>
            </a:lvl9pPr>
          </a:lstStyle>
          <a:p/>
        </p:txBody>
      </p:sp>
      <p:sp>
        <p:nvSpPr>
          <p:cNvPr id="14" name="Shape 14"/>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txBox="1"/>
          <p:nvPr>
            <p:ph type="title"/>
          </p:nvPr>
        </p:nvSpPr>
        <p:spPr>
          <a:xfrm>
            <a:off x="311700" y="999925"/>
            <a:ext cx="8520600" cy="2146200"/>
          </a:xfrm>
          <a:prstGeom prst="rect">
            <a:avLst/>
          </a:prstGeom>
        </p:spPr>
        <p:txBody>
          <a:bodyPr anchorCtr="0" anchor="b" bIns="91425" lIns="91425" rIns="91425" tIns="91425"/>
          <a:lstStyle>
            <a:lvl1pPr lvl="0" algn="ctr">
              <a:spcBef>
                <a:spcPts val="0"/>
              </a:spcBef>
              <a:buSzPct val="100000"/>
              <a:buFont typeface="Montserrat"/>
              <a:defRPr sz="14000">
                <a:latin typeface="Montserrat"/>
                <a:ea typeface="Montserrat"/>
                <a:cs typeface="Montserrat"/>
                <a:sym typeface="Montserrat"/>
              </a:defRPr>
            </a:lvl1pPr>
            <a:lvl2pPr lvl="1" algn="ctr">
              <a:spcBef>
                <a:spcPts val="0"/>
              </a:spcBef>
              <a:buSzPct val="100000"/>
              <a:buFont typeface="Montserrat"/>
              <a:defRPr sz="14000">
                <a:latin typeface="Montserrat"/>
                <a:ea typeface="Montserrat"/>
                <a:cs typeface="Montserrat"/>
                <a:sym typeface="Montserrat"/>
              </a:defRPr>
            </a:lvl2pPr>
            <a:lvl3pPr lvl="2" algn="ctr">
              <a:spcBef>
                <a:spcPts val="0"/>
              </a:spcBef>
              <a:buSzPct val="100000"/>
              <a:buFont typeface="Montserrat"/>
              <a:defRPr sz="14000">
                <a:latin typeface="Montserrat"/>
                <a:ea typeface="Montserrat"/>
                <a:cs typeface="Montserrat"/>
                <a:sym typeface="Montserrat"/>
              </a:defRPr>
            </a:lvl3pPr>
            <a:lvl4pPr lvl="3" algn="ctr">
              <a:spcBef>
                <a:spcPts val="0"/>
              </a:spcBef>
              <a:buSzPct val="100000"/>
              <a:buFont typeface="Montserrat"/>
              <a:defRPr sz="14000">
                <a:latin typeface="Montserrat"/>
                <a:ea typeface="Montserrat"/>
                <a:cs typeface="Montserrat"/>
                <a:sym typeface="Montserrat"/>
              </a:defRPr>
            </a:lvl4pPr>
            <a:lvl5pPr lvl="4" algn="ctr">
              <a:spcBef>
                <a:spcPts val="0"/>
              </a:spcBef>
              <a:buSzPct val="100000"/>
              <a:buFont typeface="Montserrat"/>
              <a:defRPr sz="14000">
                <a:latin typeface="Montserrat"/>
                <a:ea typeface="Montserrat"/>
                <a:cs typeface="Montserrat"/>
                <a:sym typeface="Montserrat"/>
              </a:defRPr>
            </a:lvl5pPr>
            <a:lvl6pPr lvl="5" algn="ctr">
              <a:spcBef>
                <a:spcPts val="0"/>
              </a:spcBef>
              <a:buSzPct val="100000"/>
              <a:buFont typeface="Montserrat"/>
              <a:defRPr sz="14000">
                <a:latin typeface="Montserrat"/>
                <a:ea typeface="Montserrat"/>
                <a:cs typeface="Montserrat"/>
                <a:sym typeface="Montserrat"/>
              </a:defRPr>
            </a:lvl6pPr>
            <a:lvl7pPr lvl="6" algn="ctr">
              <a:spcBef>
                <a:spcPts val="0"/>
              </a:spcBef>
              <a:buSzPct val="100000"/>
              <a:buFont typeface="Montserrat"/>
              <a:defRPr sz="14000">
                <a:latin typeface="Montserrat"/>
                <a:ea typeface="Montserrat"/>
                <a:cs typeface="Montserrat"/>
                <a:sym typeface="Montserrat"/>
              </a:defRPr>
            </a:lvl7pPr>
            <a:lvl8pPr lvl="7" algn="ctr">
              <a:spcBef>
                <a:spcPts val="0"/>
              </a:spcBef>
              <a:buSzPct val="100000"/>
              <a:buFont typeface="Montserrat"/>
              <a:defRPr sz="14000">
                <a:latin typeface="Montserrat"/>
                <a:ea typeface="Montserrat"/>
                <a:cs typeface="Montserrat"/>
                <a:sym typeface="Montserrat"/>
              </a:defRPr>
            </a:lvl8pPr>
            <a:lvl9pPr lvl="8" algn="ctr">
              <a:spcBef>
                <a:spcPts val="0"/>
              </a:spcBef>
              <a:buSzPct val="100000"/>
              <a:buFont typeface="Montserrat"/>
              <a:defRPr sz="14000">
                <a:latin typeface="Montserrat"/>
                <a:ea typeface="Montserrat"/>
                <a:cs typeface="Montserrat"/>
                <a:sym typeface="Montserrat"/>
              </a:defRPr>
            </a:lvl9pPr>
          </a:lstStyle>
          <a:p/>
        </p:txBody>
      </p:sp>
      <p:sp>
        <p:nvSpPr>
          <p:cNvPr id="50" name="Shape 50"/>
          <p:cNvSpPr txBox="1"/>
          <p:nvPr>
            <p:ph idx="1" type="body"/>
          </p:nvPr>
        </p:nvSpPr>
        <p:spPr>
          <a:xfrm>
            <a:off x="311700" y="32284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1" name="Shape 51"/>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2" name="Shape 52"/>
        <p:cNvGrpSpPr/>
        <p:nvPr/>
      </p:nvGrpSpPr>
      <p:grpSpPr>
        <a:xfrm>
          <a:off x="0" y="0"/>
          <a:ext cx="0" cy="0"/>
          <a:chOff x="0" y="0"/>
          <a:chExt cx="0" cy="0"/>
        </a:xfrm>
      </p:grpSpPr>
      <p:sp>
        <p:nvSpPr>
          <p:cNvPr id="53" name="Shape 53"/>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accent5"/>
        </a:solidFill>
      </p:bgPr>
    </p:bg>
    <p:spTree>
      <p:nvGrpSpPr>
        <p:cNvPr id="15" name="Shape 15"/>
        <p:cNvGrpSpPr/>
        <p:nvPr/>
      </p:nvGrpSpPr>
      <p:grpSpPr>
        <a:xfrm>
          <a:off x="0" y="0"/>
          <a:ext cx="0" cy="0"/>
          <a:chOff x="0" y="0"/>
          <a:chExt cx="0" cy="0"/>
        </a:xfrm>
      </p:grpSpPr>
      <p:sp>
        <p:nvSpPr>
          <p:cNvPr id="16" name="Shape 16"/>
          <p:cNvSpPr/>
          <p:nvPr/>
        </p:nvSpPr>
        <p:spPr>
          <a:xfrm rot="5400000">
            <a:off x="4550700" y="-498600"/>
            <a:ext cx="42600" cy="8455800"/>
          </a:xfrm>
          <a:prstGeom prst="rect">
            <a:avLst/>
          </a:prstGeom>
          <a:solidFill>
            <a:schemeClr val="dk2"/>
          </a:solidFill>
          <a:ln>
            <a:noFill/>
          </a:ln>
        </p:spPr>
        <p:txBody>
          <a:bodyPr anchorCtr="0" anchor="ctr" bIns="91425" lIns="91425" rIns="91425" tIns="91425">
            <a:noAutofit/>
          </a:bodyPr>
          <a:lstStyle/>
          <a:p>
            <a:pPr lvl="0">
              <a:spcBef>
                <a:spcPts val="0"/>
              </a:spcBef>
              <a:buNone/>
            </a:pPr>
            <a:r>
              <a:t/>
            </a:r>
            <a:endParaRPr/>
          </a:p>
        </p:txBody>
      </p:sp>
      <p:sp>
        <p:nvSpPr>
          <p:cNvPr id="17" name="Shape 17"/>
          <p:cNvSpPr txBox="1"/>
          <p:nvPr>
            <p:ph type="title"/>
          </p:nvPr>
        </p:nvSpPr>
        <p:spPr>
          <a:xfrm>
            <a:off x="344250" y="1403850"/>
            <a:ext cx="8455500" cy="2146800"/>
          </a:xfrm>
          <a:prstGeom prst="rect">
            <a:avLst/>
          </a:prstGeom>
          <a:solidFill>
            <a:srgbClr val="FFFFFF"/>
          </a:solidFill>
        </p:spPr>
        <p:txBody>
          <a:bodyPr anchorCtr="0" anchor="ctr" bIns="91425" lIns="91425" rIns="91425" tIns="91425"/>
          <a:lstStyle>
            <a:lvl1pPr lvl="0" algn="ctr">
              <a:spcBef>
                <a:spcPts val="0"/>
              </a:spcBef>
              <a:buSzPct val="100000"/>
              <a:buFont typeface="Playfair Display"/>
              <a:defRPr b="1" sz="4800">
                <a:latin typeface="Playfair Display"/>
                <a:ea typeface="Playfair Display"/>
                <a:cs typeface="Playfair Display"/>
                <a:sym typeface="Playfair Display"/>
              </a:defRPr>
            </a:lvl1pPr>
            <a:lvl2pPr lvl="1" algn="ctr">
              <a:spcBef>
                <a:spcPts val="0"/>
              </a:spcBef>
              <a:buSzPct val="100000"/>
              <a:buFont typeface="Playfair Display"/>
              <a:defRPr b="1" sz="4800">
                <a:latin typeface="Playfair Display"/>
                <a:ea typeface="Playfair Display"/>
                <a:cs typeface="Playfair Display"/>
                <a:sym typeface="Playfair Display"/>
              </a:defRPr>
            </a:lvl2pPr>
            <a:lvl3pPr lvl="2" algn="ctr">
              <a:spcBef>
                <a:spcPts val="0"/>
              </a:spcBef>
              <a:buSzPct val="100000"/>
              <a:buFont typeface="Playfair Display"/>
              <a:defRPr b="1" sz="4800">
                <a:latin typeface="Playfair Display"/>
                <a:ea typeface="Playfair Display"/>
                <a:cs typeface="Playfair Display"/>
                <a:sym typeface="Playfair Display"/>
              </a:defRPr>
            </a:lvl3pPr>
            <a:lvl4pPr lvl="3" algn="ctr">
              <a:spcBef>
                <a:spcPts val="0"/>
              </a:spcBef>
              <a:buSzPct val="100000"/>
              <a:buFont typeface="Playfair Display"/>
              <a:defRPr b="1" sz="4800">
                <a:latin typeface="Playfair Display"/>
                <a:ea typeface="Playfair Display"/>
                <a:cs typeface="Playfair Display"/>
                <a:sym typeface="Playfair Display"/>
              </a:defRPr>
            </a:lvl4pPr>
            <a:lvl5pPr lvl="4" algn="ctr">
              <a:spcBef>
                <a:spcPts val="0"/>
              </a:spcBef>
              <a:buSzPct val="100000"/>
              <a:buFont typeface="Playfair Display"/>
              <a:defRPr b="1" sz="4800">
                <a:latin typeface="Playfair Display"/>
                <a:ea typeface="Playfair Display"/>
                <a:cs typeface="Playfair Display"/>
                <a:sym typeface="Playfair Display"/>
              </a:defRPr>
            </a:lvl5pPr>
            <a:lvl6pPr lvl="5" algn="ctr">
              <a:spcBef>
                <a:spcPts val="0"/>
              </a:spcBef>
              <a:buSzPct val="100000"/>
              <a:buFont typeface="Playfair Display"/>
              <a:defRPr b="1" sz="4800">
                <a:latin typeface="Playfair Display"/>
                <a:ea typeface="Playfair Display"/>
                <a:cs typeface="Playfair Display"/>
                <a:sym typeface="Playfair Display"/>
              </a:defRPr>
            </a:lvl6pPr>
            <a:lvl7pPr lvl="6" algn="ctr">
              <a:spcBef>
                <a:spcPts val="0"/>
              </a:spcBef>
              <a:buSzPct val="100000"/>
              <a:buFont typeface="Playfair Display"/>
              <a:defRPr b="1" sz="4800">
                <a:latin typeface="Playfair Display"/>
                <a:ea typeface="Playfair Display"/>
                <a:cs typeface="Playfair Display"/>
                <a:sym typeface="Playfair Display"/>
              </a:defRPr>
            </a:lvl7pPr>
            <a:lvl8pPr lvl="7" algn="ctr">
              <a:spcBef>
                <a:spcPts val="0"/>
              </a:spcBef>
              <a:buSzPct val="100000"/>
              <a:buFont typeface="Playfair Display"/>
              <a:defRPr b="1" sz="4800">
                <a:latin typeface="Playfair Display"/>
                <a:ea typeface="Playfair Display"/>
                <a:cs typeface="Playfair Display"/>
                <a:sym typeface="Playfair Display"/>
              </a:defRPr>
            </a:lvl8pPr>
            <a:lvl9pPr lvl="8" algn="ctr">
              <a:spcBef>
                <a:spcPts val="0"/>
              </a:spcBef>
              <a:buSzPct val="100000"/>
              <a:buFont typeface="Playfair Display"/>
              <a:defRPr b="1" sz="4800">
                <a:latin typeface="Playfair Display"/>
                <a:ea typeface="Playfair Display"/>
                <a:cs typeface="Playfair Display"/>
                <a:sym typeface="Playfair Display"/>
              </a:defRPr>
            </a:lvl9pPr>
          </a:lstStyle>
          <a:p/>
        </p:txBody>
      </p:sp>
      <p:sp>
        <p:nvSpPr>
          <p:cNvPr id="18" name="Shape 18"/>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9" name="Shape 19"/>
        <p:cNvGrpSpPr/>
        <p:nvPr/>
      </p:nvGrpSpPr>
      <p:grpSpPr>
        <a:xfrm>
          <a:off x="0" y="0"/>
          <a:ext cx="0" cy="0"/>
          <a:chOff x="0" y="0"/>
          <a:chExt cx="0" cy="0"/>
        </a:xfrm>
      </p:grpSpPr>
      <p:sp>
        <p:nvSpPr>
          <p:cNvPr id="20" name="Shape 2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1" name="Shape 21"/>
          <p:cNvSpPr txBox="1"/>
          <p:nvPr>
            <p:ph idx="1" type="body"/>
          </p:nvPr>
        </p:nvSpPr>
        <p:spPr>
          <a:xfrm>
            <a:off x="311700" y="1234075"/>
            <a:ext cx="8520600" cy="33348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234050"/>
            <a:ext cx="3999900" cy="33348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6" name="Shape 26"/>
          <p:cNvSpPr txBox="1"/>
          <p:nvPr>
            <p:ph idx="2" type="body"/>
          </p:nvPr>
        </p:nvSpPr>
        <p:spPr>
          <a:xfrm>
            <a:off x="4832400" y="1234050"/>
            <a:ext cx="3999900" cy="33348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0" name="Shape 30"/>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3" name="Shape 33"/>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accent3"/>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5618700" cy="4090800"/>
          </a:xfrm>
          <a:prstGeom prst="rect">
            <a:avLst/>
          </a:prstGeom>
        </p:spPr>
        <p:txBody>
          <a:bodyPr anchorCtr="0" anchor="ctr" bIns="91425" lIns="91425" rIns="91425" tIns="91425"/>
          <a:lstStyle>
            <a:lvl1pPr lvl="0">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1pPr>
            <a:lvl2pPr lvl="1">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2pPr>
            <a:lvl3pPr lvl="2">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3pPr>
            <a:lvl4pPr lvl="3">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4pPr>
            <a:lvl5pPr lvl="4">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5pPr>
            <a:lvl6pPr lvl="5">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6pPr>
            <a:lvl7pPr lvl="6">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7pPr>
            <a:lvl8pPr lvl="7">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8pPr>
            <a:lvl9pPr lvl="8">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9pPr>
          </a:lstStyle>
          <a:p/>
        </p:txBody>
      </p:sp>
      <p:sp>
        <p:nvSpPr>
          <p:cNvPr id="37" name="Shape 3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7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dk2"/>
            </a:solidFill>
            <a:prstDash val="solid"/>
            <a:round/>
            <a:headEnd len="med" w="med" type="none"/>
            <a:tailEnd len="med" w="med" type="none"/>
          </a:ln>
        </p:spPr>
      </p:cxnSp>
      <p:sp>
        <p:nvSpPr>
          <p:cNvPr id="41" name="Shape 41"/>
          <p:cNvSpPr txBox="1"/>
          <p:nvPr>
            <p:ph type="title"/>
          </p:nvPr>
        </p:nvSpPr>
        <p:spPr>
          <a:xfrm>
            <a:off x="265500" y="1081675"/>
            <a:ext cx="4045200" cy="17862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2921400"/>
            <a:ext cx="4045200"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4" name="Shape 44"/>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7" name="Shape 4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2"/>
              </a:buClr>
              <a:buSzPct val="100000"/>
              <a:buFont typeface="Oswald"/>
              <a:buNone/>
              <a:defRPr sz="3000">
                <a:solidFill>
                  <a:schemeClr val="dk2"/>
                </a:solidFill>
                <a:latin typeface="Oswald"/>
                <a:ea typeface="Oswald"/>
                <a:cs typeface="Oswald"/>
                <a:sym typeface="Oswald"/>
              </a:defRPr>
            </a:lvl1pPr>
            <a:lvl2pPr lvl="1">
              <a:spcBef>
                <a:spcPts val="0"/>
              </a:spcBef>
              <a:buClr>
                <a:schemeClr val="dk2"/>
              </a:buClr>
              <a:buSzPct val="100000"/>
              <a:buFont typeface="Oswald"/>
              <a:buNone/>
              <a:defRPr sz="3000">
                <a:solidFill>
                  <a:schemeClr val="dk2"/>
                </a:solidFill>
                <a:latin typeface="Oswald"/>
                <a:ea typeface="Oswald"/>
                <a:cs typeface="Oswald"/>
                <a:sym typeface="Oswald"/>
              </a:defRPr>
            </a:lvl2pPr>
            <a:lvl3pPr lvl="2">
              <a:spcBef>
                <a:spcPts val="0"/>
              </a:spcBef>
              <a:buClr>
                <a:schemeClr val="dk2"/>
              </a:buClr>
              <a:buSzPct val="100000"/>
              <a:buFont typeface="Oswald"/>
              <a:buNone/>
              <a:defRPr sz="3000">
                <a:solidFill>
                  <a:schemeClr val="dk2"/>
                </a:solidFill>
                <a:latin typeface="Oswald"/>
                <a:ea typeface="Oswald"/>
                <a:cs typeface="Oswald"/>
                <a:sym typeface="Oswald"/>
              </a:defRPr>
            </a:lvl3pPr>
            <a:lvl4pPr lvl="3">
              <a:spcBef>
                <a:spcPts val="0"/>
              </a:spcBef>
              <a:buClr>
                <a:schemeClr val="dk2"/>
              </a:buClr>
              <a:buSzPct val="100000"/>
              <a:buFont typeface="Oswald"/>
              <a:buNone/>
              <a:defRPr sz="3000">
                <a:solidFill>
                  <a:schemeClr val="dk2"/>
                </a:solidFill>
                <a:latin typeface="Oswald"/>
                <a:ea typeface="Oswald"/>
                <a:cs typeface="Oswald"/>
                <a:sym typeface="Oswald"/>
              </a:defRPr>
            </a:lvl4pPr>
            <a:lvl5pPr lvl="4">
              <a:spcBef>
                <a:spcPts val="0"/>
              </a:spcBef>
              <a:buClr>
                <a:schemeClr val="dk2"/>
              </a:buClr>
              <a:buSzPct val="100000"/>
              <a:buFont typeface="Oswald"/>
              <a:buNone/>
              <a:defRPr sz="3000">
                <a:solidFill>
                  <a:schemeClr val="dk2"/>
                </a:solidFill>
                <a:latin typeface="Oswald"/>
                <a:ea typeface="Oswald"/>
                <a:cs typeface="Oswald"/>
                <a:sym typeface="Oswald"/>
              </a:defRPr>
            </a:lvl5pPr>
            <a:lvl6pPr lvl="5">
              <a:spcBef>
                <a:spcPts val="0"/>
              </a:spcBef>
              <a:buClr>
                <a:schemeClr val="dk2"/>
              </a:buClr>
              <a:buSzPct val="100000"/>
              <a:buFont typeface="Oswald"/>
              <a:buNone/>
              <a:defRPr sz="3000">
                <a:solidFill>
                  <a:schemeClr val="dk2"/>
                </a:solidFill>
                <a:latin typeface="Oswald"/>
                <a:ea typeface="Oswald"/>
                <a:cs typeface="Oswald"/>
                <a:sym typeface="Oswald"/>
              </a:defRPr>
            </a:lvl6pPr>
            <a:lvl7pPr lvl="6">
              <a:spcBef>
                <a:spcPts val="0"/>
              </a:spcBef>
              <a:buClr>
                <a:schemeClr val="dk2"/>
              </a:buClr>
              <a:buSzPct val="100000"/>
              <a:buFont typeface="Oswald"/>
              <a:buNone/>
              <a:defRPr sz="3000">
                <a:solidFill>
                  <a:schemeClr val="dk2"/>
                </a:solidFill>
                <a:latin typeface="Oswald"/>
                <a:ea typeface="Oswald"/>
                <a:cs typeface="Oswald"/>
                <a:sym typeface="Oswald"/>
              </a:defRPr>
            </a:lvl7pPr>
            <a:lvl8pPr lvl="7">
              <a:spcBef>
                <a:spcPts val="0"/>
              </a:spcBef>
              <a:buClr>
                <a:schemeClr val="dk2"/>
              </a:buClr>
              <a:buSzPct val="100000"/>
              <a:buFont typeface="Oswald"/>
              <a:buNone/>
              <a:defRPr sz="3000">
                <a:solidFill>
                  <a:schemeClr val="dk2"/>
                </a:solidFill>
                <a:latin typeface="Oswald"/>
                <a:ea typeface="Oswald"/>
                <a:cs typeface="Oswald"/>
                <a:sym typeface="Oswald"/>
              </a:defRPr>
            </a:lvl8pPr>
            <a:lvl9pPr lvl="8">
              <a:spcBef>
                <a:spcPts val="0"/>
              </a:spcBef>
              <a:buClr>
                <a:schemeClr val="dk2"/>
              </a:buClr>
              <a:buSzPct val="100000"/>
              <a:buFont typeface="Oswald"/>
              <a:buNone/>
              <a:defRPr sz="3000">
                <a:solidFill>
                  <a:schemeClr val="dk2"/>
                </a:solidFill>
                <a:latin typeface="Oswald"/>
                <a:ea typeface="Oswald"/>
                <a:cs typeface="Oswald"/>
                <a:sym typeface="Oswald"/>
              </a:defRPr>
            </a:lvl9pPr>
          </a:lstStyle>
          <a:p/>
        </p:txBody>
      </p:sp>
      <p:sp>
        <p:nvSpPr>
          <p:cNvPr id="7" name="Shape 7"/>
          <p:cNvSpPr txBox="1"/>
          <p:nvPr>
            <p:ph idx="1" type="body"/>
          </p:nvPr>
        </p:nvSpPr>
        <p:spPr>
          <a:xfrm>
            <a:off x="311700" y="1234075"/>
            <a:ext cx="8520600" cy="33348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Playfair Display"/>
              <a:defRPr sz="1800">
                <a:solidFill>
                  <a:schemeClr val="dk2"/>
                </a:solidFill>
                <a:latin typeface="Playfair Display"/>
                <a:ea typeface="Playfair Display"/>
                <a:cs typeface="Playfair Display"/>
                <a:sym typeface="Playfair Display"/>
              </a:defRPr>
            </a:lvl1pPr>
            <a:lvl2pPr lvl="1">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2pPr>
            <a:lvl3pPr lvl="2">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3pPr>
            <a:lvl4pPr lvl="3">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4pPr>
            <a:lvl5pPr lvl="4">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5pPr>
            <a:lvl6pPr lvl="5">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6pPr>
            <a:lvl7pPr lvl="6">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7pPr>
            <a:lvl8pPr lvl="7">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8pPr>
            <a:lvl9pPr lvl="8">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9pPr>
          </a:lstStyle>
          <a:p/>
        </p:txBody>
      </p:sp>
      <p:sp>
        <p:nvSpPr>
          <p:cNvPr id="8" name="Shape 8"/>
          <p:cNvSpPr txBox="1"/>
          <p:nvPr>
            <p:ph idx="12" type="sldNum"/>
          </p:nvPr>
        </p:nvSpPr>
        <p:spPr>
          <a:xfrm>
            <a:off x="8497999" y="4688758"/>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latin typeface="Playfair Display"/>
                <a:ea typeface="Playfair Display"/>
                <a:cs typeface="Playfair Display"/>
                <a:sym typeface="Playfair Display"/>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21.png"/><Relationship Id="rId5"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youtube.com/v/Bzin4pigkoM" TargetMode="External"/><Relationship Id="rId4" Type="http://schemas.openxmlformats.org/officeDocument/2006/relationships/image" Target="../media/image22.jpg"/><Relationship Id="rId5"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youtube.com/v/AQ7MkzrUckI" TargetMode="External"/><Relationship Id="rId4" Type="http://schemas.openxmlformats.org/officeDocument/2006/relationships/image" Target="../media/image23.jpg"/><Relationship Id="rId5" Type="http://schemas.openxmlformats.org/officeDocument/2006/relationships/image" Target="../media/image26.png"/><Relationship Id="rId6" Type="http://schemas.openxmlformats.org/officeDocument/2006/relationships/hyperlink" Target="#slide=id.g1b460f4ae8_0_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29.png"/><Relationship Id="rId5"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32.png"/><Relationship Id="rId5" Type="http://schemas.openxmlformats.org/officeDocument/2006/relationships/hyperlink" Target="#slide=id.g1b460f4ae8_0_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3.gif"/><Relationship Id="rId4" Type="http://schemas.openxmlformats.org/officeDocument/2006/relationships/image" Target="../media/image35.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slide=id.g1b460f4ae8_0_0" TargetMode="External"/><Relationship Id="rId4" Type="http://schemas.openxmlformats.org/officeDocument/2006/relationships/hyperlink" Target="http://youtube.com/v/9TDgcTtFaNc" TargetMode="External"/><Relationship Id="rId5" Type="http://schemas.openxmlformats.org/officeDocument/2006/relationships/image" Target="../media/image3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1" Type="http://schemas.openxmlformats.org/officeDocument/2006/relationships/image" Target="../media/image02.png"/><Relationship Id="rId10" Type="http://schemas.openxmlformats.org/officeDocument/2006/relationships/image" Target="../media/image05.png"/><Relationship Id="rId13" Type="http://schemas.openxmlformats.org/officeDocument/2006/relationships/image" Target="../media/image06.png"/><Relationship Id="rId12" Type="http://schemas.openxmlformats.org/officeDocument/2006/relationships/image" Target="../media/image03.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slide=id.g1b460f4ae8_0_59" TargetMode="External"/><Relationship Id="rId4" Type="http://schemas.openxmlformats.org/officeDocument/2006/relationships/hyperlink" Target="#slide=id.g1b47248abe_0_16" TargetMode="External"/><Relationship Id="rId9" Type="http://schemas.openxmlformats.org/officeDocument/2006/relationships/image" Target="../media/image01.png"/><Relationship Id="rId5" Type="http://schemas.openxmlformats.org/officeDocument/2006/relationships/hyperlink" Target="#slide=id.g1b47248abe_0_122" TargetMode="External"/><Relationship Id="rId6" Type="http://schemas.openxmlformats.org/officeDocument/2006/relationships/hyperlink" Target="#slide=id.g1b47248abe_0_60" TargetMode="External"/><Relationship Id="rId7" Type="http://schemas.openxmlformats.org/officeDocument/2006/relationships/hyperlink" Target="#slide=id.g1b47248abe_0_96" TargetMode="External"/><Relationship Id="rId8" Type="http://schemas.openxmlformats.org/officeDocument/2006/relationships/image" Target="../media/image0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0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7.png"/><Relationship Id="rId4" Type="http://schemas.openxmlformats.org/officeDocument/2006/relationships/image" Target="../media/image0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09.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6.png"/><Relationship Id="rId4" Type="http://schemas.openxmlformats.org/officeDocument/2006/relationships/image" Target="../media/image19.png"/><Relationship Id="rId5" Type="http://schemas.openxmlformats.org/officeDocument/2006/relationships/image" Target="../media/image13.png"/><Relationship Id="rId6" Type="http://schemas.openxmlformats.org/officeDocument/2006/relationships/hyperlink" Target="http://youtube.com/v/InY5M_TPgnY" TargetMode="External"/><Relationship Id="rId7"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slide=id.g1b460f4ae8_0_0" TargetMode="External"/><Relationship Id="rId4" Type="http://schemas.openxmlformats.org/officeDocument/2006/relationships/image" Target="../media/image16.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 name="Shape 57"/>
        <p:cNvGrpSpPr/>
        <p:nvPr/>
      </p:nvGrpSpPr>
      <p:grpSpPr>
        <a:xfrm>
          <a:off x="0" y="0"/>
          <a:ext cx="0" cy="0"/>
          <a:chOff x="0" y="0"/>
          <a:chExt cx="0" cy="0"/>
        </a:xfrm>
      </p:grpSpPr>
      <p:sp>
        <p:nvSpPr>
          <p:cNvPr id="58" name="Shape 58"/>
          <p:cNvSpPr txBox="1"/>
          <p:nvPr>
            <p:ph type="ctrTitle"/>
          </p:nvPr>
        </p:nvSpPr>
        <p:spPr>
          <a:xfrm>
            <a:off x="658475" y="1615100"/>
            <a:ext cx="8141400" cy="1935600"/>
          </a:xfrm>
          <a:prstGeom prst="rect">
            <a:avLst/>
          </a:prstGeom>
        </p:spPr>
        <p:txBody>
          <a:bodyPr anchorCtr="0" anchor="ctr" bIns="91425" lIns="91425" rIns="91425" tIns="91425">
            <a:noAutofit/>
          </a:bodyPr>
          <a:lstStyle/>
          <a:p>
            <a:pPr lvl="0">
              <a:spcBef>
                <a:spcPts val="0"/>
              </a:spcBef>
              <a:buNone/>
            </a:pPr>
            <a:r>
              <a:rPr lang="en" sz="4800">
                <a:latin typeface="Bangers"/>
                <a:ea typeface="Bangers"/>
                <a:cs typeface="Bangers"/>
                <a:sym typeface="Bangers"/>
              </a:rPr>
              <a:t>UNDERSTANDING </a:t>
            </a:r>
            <a:r>
              <a:rPr lang="en" sz="4800">
                <a:latin typeface="Butcherman"/>
                <a:ea typeface="Butcherman"/>
                <a:cs typeface="Butcherman"/>
                <a:sym typeface="Butcherman"/>
              </a:rPr>
              <a:t>MULTIMEDIA </a:t>
            </a:r>
            <a:r>
              <a:rPr lang="en" sz="4800">
                <a:latin typeface="Impact"/>
                <a:ea typeface="Impact"/>
                <a:cs typeface="Impact"/>
                <a:sym typeface="Impact"/>
              </a:rPr>
              <a:t>ON</a:t>
            </a:r>
            <a:r>
              <a:rPr lang="en" sz="4800"/>
              <a:t> </a:t>
            </a:r>
            <a:r>
              <a:rPr lang="en" sz="4800">
                <a:latin typeface="Fascinate Inline"/>
                <a:ea typeface="Fascinate Inline"/>
                <a:cs typeface="Fascinate Inline"/>
                <a:sym typeface="Fascinate Inline"/>
              </a:rPr>
              <a:t>A</a:t>
            </a:r>
            <a:r>
              <a:rPr lang="en" sz="4800"/>
              <a:t> </a:t>
            </a:r>
            <a:r>
              <a:rPr lang="en" sz="4800">
                <a:latin typeface="Lobster"/>
                <a:ea typeface="Lobster"/>
                <a:cs typeface="Lobster"/>
                <a:sym typeface="Lobster"/>
              </a:rPr>
              <a:t>COLLEGE</a:t>
            </a:r>
            <a:r>
              <a:rPr lang="en" sz="4800"/>
              <a:t> </a:t>
            </a:r>
            <a:r>
              <a:rPr lang="en" sz="4800">
                <a:latin typeface="Pacifico"/>
                <a:ea typeface="Pacifico"/>
                <a:cs typeface="Pacifico"/>
                <a:sym typeface="Pacifico"/>
              </a:rPr>
              <a:t>LEVEL</a:t>
            </a:r>
          </a:p>
        </p:txBody>
      </p:sp>
      <p:sp>
        <p:nvSpPr>
          <p:cNvPr id="59" name="Shape 59"/>
          <p:cNvSpPr txBox="1"/>
          <p:nvPr>
            <p:ph idx="1" type="subTitle"/>
          </p:nvPr>
        </p:nvSpPr>
        <p:spPr>
          <a:xfrm>
            <a:off x="407325" y="4130825"/>
            <a:ext cx="4910100" cy="577800"/>
          </a:xfrm>
          <a:prstGeom prst="rect">
            <a:avLst/>
          </a:prstGeom>
        </p:spPr>
        <p:txBody>
          <a:bodyPr anchorCtr="0" anchor="ctr" bIns="91425" lIns="91425" rIns="91425" tIns="91425">
            <a:noAutofit/>
          </a:bodyPr>
          <a:lstStyle/>
          <a:p>
            <a:pPr lvl="0">
              <a:spcBef>
                <a:spcPts val="0"/>
              </a:spcBef>
              <a:buNone/>
            </a:pPr>
            <a:r>
              <a:rPr lang="en"/>
              <a:t>By Marc Burgess </a:t>
            </a:r>
          </a:p>
        </p:txBody>
      </p:sp>
      <p:pic>
        <p:nvPicPr>
          <p:cNvPr id="60" name="Shape 60"/>
          <p:cNvPicPr preferRelativeResize="0"/>
          <p:nvPr/>
        </p:nvPicPr>
        <p:blipFill>
          <a:blip r:embed="rId3">
            <a:alphaModFix/>
          </a:blip>
          <a:stretch>
            <a:fillRect/>
          </a:stretch>
        </p:blipFill>
        <p:spPr>
          <a:xfrm>
            <a:off x="323025" y="157387"/>
            <a:ext cx="1876000" cy="1250674"/>
          </a:xfrm>
          <a:prstGeom prst="rect">
            <a:avLst/>
          </a:prstGeom>
          <a:noFill/>
          <a:ln>
            <a:noFill/>
          </a:ln>
        </p:spPr>
      </p:pic>
      <p:sp>
        <p:nvSpPr>
          <p:cNvPr id="61" name="Shape 61"/>
          <p:cNvSpPr/>
          <p:nvPr/>
        </p:nvSpPr>
        <p:spPr>
          <a:xfrm>
            <a:off x="3105975" y="472100"/>
            <a:ext cx="559200" cy="559200"/>
          </a:xfrm>
          <a:prstGeom prst="rect">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
                                        </p:tgtEl>
                                        <p:attrNameLst>
                                          <p:attrName>style.visibility</p:attrName>
                                        </p:attrNameLst>
                                      </p:cBhvr>
                                      <p:to>
                                        <p:strVal val="visible"/>
                                      </p:to>
                                    </p:set>
                                    <p:animEffect filter="fade" transition="in">
                                      <p:cBhvr>
                                        <p:cTn dur="1000"/>
                                        <p:tgtEl>
                                          <p:spTgt spid="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sp>
        <p:nvSpPr>
          <p:cNvPr id="135" name="Shape 13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latin typeface="Butcherman"/>
                <a:ea typeface="Butcherman"/>
                <a:cs typeface="Butcherman"/>
                <a:sym typeface="Butcherman"/>
              </a:rPr>
              <a:t>VIDEO CONTINUED</a:t>
            </a:r>
          </a:p>
        </p:txBody>
      </p:sp>
      <p:sp>
        <p:nvSpPr>
          <p:cNvPr id="136" name="Shape 136"/>
          <p:cNvSpPr txBox="1"/>
          <p:nvPr>
            <p:ph idx="1" type="body"/>
          </p:nvPr>
        </p:nvSpPr>
        <p:spPr>
          <a:xfrm>
            <a:off x="311700" y="906950"/>
            <a:ext cx="5799900" cy="3661800"/>
          </a:xfrm>
          <a:prstGeom prst="rect">
            <a:avLst/>
          </a:prstGeom>
        </p:spPr>
        <p:txBody>
          <a:bodyPr anchorCtr="0" anchor="t" bIns="91425" lIns="91425" rIns="91425" tIns="91425">
            <a:noAutofit/>
          </a:bodyPr>
          <a:lstStyle/>
          <a:p>
            <a:pPr lvl="0" rtl="0">
              <a:spcBef>
                <a:spcPts val="2000"/>
              </a:spcBef>
              <a:spcAft>
                <a:spcPts val="0"/>
              </a:spcAft>
              <a:buNone/>
            </a:pPr>
            <a:r>
              <a:rPr lang="en" sz="1700">
                <a:solidFill>
                  <a:srgbClr val="000000"/>
                </a:solidFill>
                <a:latin typeface="Trebuchet MS"/>
                <a:ea typeface="Trebuchet MS"/>
                <a:cs typeface="Trebuchet MS"/>
                <a:sym typeface="Trebuchet MS"/>
              </a:rPr>
              <a:t>Videos are by far the most interesting of all the multimedia blocks. For instance, I always film the vacations I go on.  This gives both my family and myself euphoria watching the video of our vacation because it makes us feel like we are reliving those moments and scenery. </a:t>
            </a:r>
          </a:p>
          <a:p>
            <a:pPr lvl="0" rtl="0">
              <a:spcBef>
                <a:spcPts val="2000"/>
              </a:spcBef>
              <a:spcAft>
                <a:spcPts val="0"/>
              </a:spcAft>
              <a:buClr>
                <a:schemeClr val="dk2"/>
              </a:buClr>
              <a:buSzPct val="64705"/>
              <a:buFont typeface="Arial"/>
              <a:buNone/>
            </a:pPr>
            <a:r>
              <a:rPr lang="en" sz="1700">
                <a:latin typeface="Trebuchet MS"/>
                <a:ea typeface="Trebuchet MS"/>
                <a:cs typeface="Trebuchet MS"/>
                <a:sym typeface="Trebuchet MS"/>
              </a:rPr>
              <a:t>There are computer programs that range from a beginner level to a professional Hollywood style such as Imovie, Windows Movie Maker,Video Star, Final Cut Pro and Adobe Premiere that can help create videos. </a:t>
            </a:r>
          </a:p>
          <a:p>
            <a:pPr lvl="0" rtl="0">
              <a:spcBef>
                <a:spcPts val="2000"/>
              </a:spcBef>
              <a:spcAft>
                <a:spcPts val="0"/>
              </a:spcAft>
              <a:buNone/>
            </a:pPr>
            <a:r>
              <a:t/>
            </a:r>
            <a:endParaRPr sz="1700">
              <a:solidFill>
                <a:srgbClr val="000000"/>
              </a:solidFill>
              <a:latin typeface="Trebuchet MS"/>
              <a:ea typeface="Trebuchet MS"/>
              <a:cs typeface="Trebuchet MS"/>
              <a:sym typeface="Trebuchet MS"/>
            </a:endParaRPr>
          </a:p>
          <a:p>
            <a:pPr lvl="0">
              <a:spcBef>
                <a:spcPts val="0"/>
              </a:spcBef>
              <a:buNone/>
            </a:pPr>
            <a:r>
              <a:t/>
            </a:r>
            <a:endParaRPr/>
          </a:p>
        </p:txBody>
      </p:sp>
      <p:pic>
        <p:nvPicPr>
          <p:cNvPr id="137" name="Shape 137"/>
          <p:cNvPicPr preferRelativeResize="0"/>
          <p:nvPr/>
        </p:nvPicPr>
        <p:blipFill>
          <a:blip r:embed="rId3">
            <a:alphaModFix/>
          </a:blip>
          <a:stretch>
            <a:fillRect/>
          </a:stretch>
        </p:blipFill>
        <p:spPr>
          <a:xfrm>
            <a:off x="3465949" y="175299"/>
            <a:ext cx="1112150" cy="1112150"/>
          </a:xfrm>
          <a:prstGeom prst="rect">
            <a:avLst/>
          </a:prstGeom>
          <a:noFill/>
          <a:ln>
            <a:noFill/>
          </a:ln>
        </p:spPr>
      </p:pic>
      <p:pic>
        <p:nvPicPr>
          <p:cNvPr id="138" name="Shape 138"/>
          <p:cNvPicPr preferRelativeResize="0"/>
          <p:nvPr/>
        </p:nvPicPr>
        <p:blipFill>
          <a:blip r:embed="rId4">
            <a:alphaModFix/>
          </a:blip>
          <a:stretch>
            <a:fillRect/>
          </a:stretch>
        </p:blipFill>
        <p:spPr>
          <a:xfrm>
            <a:off x="6111599" y="755649"/>
            <a:ext cx="2901424" cy="2561525"/>
          </a:xfrm>
          <a:prstGeom prst="rect">
            <a:avLst/>
          </a:prstGeom>
          <a:noFill/>
          <a:ln>
            <a:noFill/>
          </a:ln>
        </p:spPr>
      </p:pic>
      <p:pic>
        <p:nvPicPr>
          <p:cNvPr id="139" name="Shape 139"/>
          <p:cNvPicPr preferRelativeResize="0"/>
          <p:nvPr/>
        </p:nvPicPr>
        <p:blipFill>
          <a:blip r:embed="rId5">
            <a:alphaModFix/>
          </a:blip>
          <a:stretch>
            <a:fillRect/>
          </a:stretch>
        </p:blipFill>
        <p:spPr>
          <a:xfrm>
            <a:off x="5726471" y="3565646"/>
            <a:ext cx="1469125" cy="14691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137750" y="184125"/>
            <a:ext cx="8520600" cy="572700"/>
          </a:xfrm>
          <a:prstGeom prst="rect">
            <a:avLst/>
          </a:prstGeom>
        </p:spPr>
        <p:txBody>
          <a:bodyPr anchorCtr="0" anchor="t" bIns="91425" lIns="91425" rIns="91425" tIns="91425">
            <a:noAutofit/>
          </a:bodyPr>
          <a:lstStyle/>
          <a:p>
            <a:pPr lvl="0">
              <a:spcBef>
                <a:spcPts val="0"/>
              </a:spcBef>
              <a:buNone/>
            </a:pPr>
            <a:r>
              <a:rPr lang="en">
                <a:solidFill>
                  <a:srgbClr val="FF00FF"/>
                </a:solidFill>
                <a:latin typeface="Shadows Into Light"/>
                <a:ea typeface="Shadows Into Light"/>
                <a:cs typeface="Shadows Into Light"/>
                <a:sym typeface="Shadows Into Light"/>
              </a:rPr>
              <a:t>VIDEO CONTINUED</a:t>
            </a:r>
          </a:p>
        </p:txBody>
      </p:sp>
      <p:sp>
        <p:nvSpPr>
          <p:cNvPr id="145" name="Shape 145"/>
          <p:cNvSpPr txBox="1"/>
          <p:nvPr>
            <p:ph idx="1" type="body"/>
          </p:nvPr>
        </p:nvSpPr>
        <p:spPr>
          <a:xfrm>
            <a:off x="-86975" y="870750"/>
            <a:ext cx="5204400" cy="3402000"/>
          </a:xfrm>
          <a:prstGeom prst="rect">
            <a:avLst/>
          </a:prstGeom>
        </p:spPr>
        <p:txBody>
          <a:bodyPr anchorCtr="0" anchor="t" bIns="91425" lIns="91425" rIns="91425" tIns="91425">
            <a:noAutofit/>
          </a:bodyPr>
          <a:lstStyle/>
          <a:p>
            <a:pPr lvl="0" rtl="0" algn="just">
              <a:lnSpc>
                <a:spcPct val="110000"/>
              </a:lnSpc>
              <a:spcBef>
                <a:spcPts val="0"/>
              </a:spcBef>
              <a:spcAft>
                <a:spcPts val="0"/>
              </a:spcAft>
              <a:buNone/>
            </a:pPr>
            <a:r>
              <a:rPr lang="en" sz="1600">
                <a:latin typeface="Trebuchet MS"/>
                <a:ea typeface="Trebuchet MS"/>
                <a:cs typeface="Trebuchet MS"/>
                <a:sym typeface="Trebuchet MS"/>
              </a:rPr>
              <a:t>The challenge that almost every editor faces deals with having enough video footage that is necessary to make a good film. Formatting and exporting a video in the highest resolution yet using the least amount of space is an important skill anyone that records videos should know how to do. In my opinion 1080p is the best format for youtube videos. In order for an editor to see which one they like the best, while editing they can use short clips and experiment with the export settings.  </a:t>
            </a:r>
          </a:p>
        </p:txBody>
      </p:sp>
      <p:sp>
        <p:nvSpPr>
          <p:cNvPr descr="Footage filmed on DJI Phantom 3 Professional in 4K. The location - Koh Yao Yai , Phuket , Thailand - is a beautiful island and Phantom 3 Professional's camera really did justice to how stunning the area looked.   At night it was very windy but the drone still hold it's position pretty well, we only experienced a few jello issues when it was flying against the strong wind.  Overall it was a great flight: the only thing we wished it would have been better was a ND filter - Koh Yao Yai is a very sunshiny island and a stronger ND filter would definitely help reduce the overexposure   A big thumb up to the new Phantom from DJI, for both the impressive quality of the camera and stability in different situations.  Subscribe and follow us on Facebook and Instagram! Facebook: http://facebook.com/skyborneaerial Instagram: http://instagram.com/skyborneaerial  http://www.skyborneaerial.com  Please share your comments or questions below. Hope you enjoy watching!" id="146" name="Shape 146" title="Koh Yao Yai Thailand - DJI Phantom 3 Pro - 4K UHD">
            <a:hlinkClick r:id="rId3"/>
          </p:cNvPr>
          <p:cNvSpPr/>
          <p:nvPr/>
        </p:nvSpPr>
        <p:spPr>
          <a:xfrm>
            <a:off x="5204400" y="0"/>
            <a:ext cx="3939600" cy="5143500"/>
          </a:xfrm>
          <a:prstGeom prst="rect">
            <a:avLst/>
          </a:prstGeom>
          <a:blipFill>
            <a:blip r:embed="rId4">
              <a:alphaModFix/>
            </a:blip>
            <a:stretch>
              <a:fillRect/>
            </a:stretch>
          </a:blipFill>
          <a:ln>
            <a:noFill/>
          </a:ln>
        </p:spPr>
      </p:sp>
      <p:pic>
        <p:nvPicPr>
          <p:cNvPr id="147" name="Shape 147"/>
          <p:cNvPicPr preferRelativeResize="0"/>
          <p:nvPr/>
        </p:nvPicPr>
        <p:blipFill>
          <a:blip r:embed="rId5">
            <a:alphaModFix/>
          </a:blip>
          <a:stretch>
            <a:fillRect/>
          </a:stretch>
        </p:blipFill>
        <p:spPr>
          <a:xfrm>
            <a:off x="1006324" y="3424850"/>
            <a:ext cx="3514150" cy="1619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sp>
        <p:nvSpPr>
          <p:cNvPr id="152" name="Shape 15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solidFill>
                  <a:srgbClr val="0000FF"/>
                </a:solidFill>
                <a:latin typeface="Fascinate Inline"/>
                <a:ea typeface="Fascinate Inline"/>
                <a:cs typeface="Fascinate Inline"/>
                <a:sym typeface="Fascinate Inline"/>
              </a:rPr>
              <a:t>VIDEO CONTINUED</a:t>
            </a:r>
          </a:p>
        </p:txBody>
      </p:sp>
      <p:sp>
        <p:nvSpPr>
          <p:cNvPr id="153" name="Shape 153"/>
          <p:cNvSpPr txBox="1"/>
          <p:nvPr>
            <p:ph idx="1" type="body"/>
          </p:nvPr>
        </p:nvSpPr>
        <p:spPr>
          <a:xfrm>
            <a:off x="311700" y="1234075"/>
            <a:ext cx="3750900" cy="3334800"/>
          </a:xfrm>
          <a:prstGeom prst="rect">
            <a:avLst/>
          </a:prstGeom>
        </p:spPr>
        <p:txBody>
          <a:bodyPr anchorCtr="0" anchor="t" bIns="91425" lIns="91425" rIns="91425" tIns="91425">
            <a:noAutofit/>
          </a:bodyPr>
          <a:lstStyle/>
          <a:p>
            <a:pPr lvl="0" rtl="0" algn="just">
              <a:lnSpc>
                <a:spcPct val="110000"/>
              </a:lnSpc>
              <a:spcBef>
                <a:spcPts val="0"/>
              </a:spcBef>
              <a:spcAft>
                <a:spcPts val="0"/>
              </a:spcAft>
              <a:buClr>
                <a:schemeClr val="dk2"/>
              </a:buClr>
              <a:buSzPct val="61111"/>
              <a:buFont typeface="Arial"/>
              <a:buNone/>
            </a:pPr>
            <a:r>
              <a:rPr lang="en">
                <a:latin typeface="Trebuchet MS"/>
                <a:ea typeface="Trebuchet MS"/>
                <a:cs typeface="Trebuchet MS"/>
                <a:sym typeface="Trebuchet MS"/>
              </a:rPr>
              <a:t>By taking a video that was originally 23 minutes long and using a video editor called Movie Maker, I created a 46 second clip and added sound and cuts.</a:t>
            </a:r>
          </a:p>
          <a:p>
            <a:pPr lvl="0">
              <a:spcBef>
                <a:spcPts val="0"/>
              </a:spcBef>
              <a:buNone/>
            </a:pPr>
            <a:r>
              <a:t/>
            </a:r>
            <a:endParaRPr sz="1400"/>
          </a:p>
        </p:txBody>
      </p:sp>
      <p:sp>
        <p:nvSpPr>
          <p:cNvPr id="154" name="Shape 154" title="MarcBurgessInteractiveMedia">
            <a:hlinkClick r:id="rId3"/>
          </p:cNvPr>
          <p:cNvSpPr/>
          <p:nvPr/>
        </p:nvSpPr>
        <p:spPr>
          <a:xfrm>
            <a:off x="4260300" y="571500"/>
            <a:ext cx="4572000" cy="3429000"/>
          </a:xfrm>
          <a:prstGeom prst="rect">
            <a:avLst/>
          </a:prstGeom>
          <a:blipFill>
            <a:blip r:embed="rId4">
              <a:alphaModFix/>
            </a:blip>
            <a:stretch>
              <a:fillRect/>
            </a:stretch>
          </a:blipFill>
          <a:ln>
            <a:noFill/>
          </a:ln>
        </p:spPr>
      </p:sp>
      <p:pic>
        <p:nvPicPr>
          <p:cNvPr id="155" name="Shape 155"/>
          <p:cNvPicPr preferRelativeResize="0"/>
          <p:nvPr/>
        </p:nvPicPr>
        <p:blipFill>
          <a:blip r:embed="rId5">
            <a:alphaModFix/>
          </a:blip>
          <a:stretch>
            <a:fillRect/>
          </a:stretch>
        </p:blipFill>
        <p:spPr>
          <a:xfrm>
            <a:off x="86949" y="2943678"/>
            <a:ext cx="4062600" cy="1982821"/>
          </a:xfrm>
          <a:prstGeom prst="rect">
            <a:avLst/>
          </a:prstGeom>
          <a:noFill/>
          <a:ln>
            <a:noFill/>
          </a:ln>
        </p:spPr>
      </p:pic>
      <p:sp>
        <p:nvSpPr>
          <p:cNvPr id="156" name="Shape 156"/>
          <p:cNvSpPr txBox="1"/>
          <p:nvPr/>
        </p:nvSpPr>
        <p:spPr>
          <a:xfrm>
            <a:off x="4584425" y="4658975"/>
            <a:ext cx="4137300" cy="267600"/>
          </a:xfrm>
          <a:prstGeom prst="rect">
            <a:avLst/>
          </a:prstGeom>
          <a:noFill/>
          <a:ln>
            <a:noFill/>
          </a:ln>
        </p:spPr>
        <p:txBody>
          <a:bodyPr anchorCtr="0" anchor="t" bIns="91425" lIns="91425" rIns="91425" tIns="91425">
            <a:noAutofit/>
          </a:bodyPr>
          <a:lstStyle/>
          <a:p>
            <a:pPr lvl="0">
              <a:spcBef>
                <a:spcPts val="0"/>
              </a:spcBef>
              <a:buNone/>
            </a:pPr>
            <a:r>
              <a:rPr lang="en" u="sng">
                <a:solidFill>
                  <a:schemeClr val="hlink"/>
                </a:solidFill>
                <a:hlinkClick r:id="rId6"/>
              </a:rPr>
              <a:t>Back to the Five Building Blocks</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6AA84F"/>
        </a:solidFill>
      </p:bgPr>
    </p:bg>
    <p:spTree>
      <p:nvGrpSpPr>
        <p:cNvPr id="160" name="Shape 160"/>
        <p:cNvGrpSpPr/>
        <p:nvPr/>
      </p:nvGrpSpPr>
      <p:grpSpPr>
        <a:xfrm>
          <a:off x="0" y="0"/>
          <a:ext cx="0" cy="0"/>
          <a:chOff x="0" y="0"/>
          <a:chExt cx="0" cy="0"/>
        </a:xfrm>
      </p:grpSpPr>
      <p:sp>
        <p:nvSpPr>
          <p:cNvPr id="161" name="Shape 16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b="1" lang="en" sz="3600">
                <a:solidFill>
                  <a:srgbClr val="0000FF"/>
                </a:solidFill>
                <a:latin typeface="Syncopate"/>
                <a:ea typeface="Syncopate"/>
                <a:cs typeface="Syncopate"/>
                <a:sym typeface="Syncopate"/>
              </a:rPr>
              <a:t>VIDEO</a:t>
            </a:r>
            <a:r>
              <a:rPr lang="en" sz="3600">
                <a:solidFill>
                  <a:srgbClr val="0000FF"/>
                </a:solidFill>
                <a:latin typeface="Syncopate"/>
                <a:ea typeface="Syncopate"/>
                <a:cs typeface="Syncopate"/>
                <a:sym typeface="Syncopate"/>
              </a:rPr>
              <a:t> CONTINUED</a:t>
            </a:r>
          </a:p>
        </p:txBody>
      </p:sp>
      <p:sp>
        <p:nvSpPr>
          <p:cNvPr id="162" name="Shape 162"/>
          <p:cNvSpPr txBox="1"/>
          <p:nvPr>
            <p:ph idx="1" type="body"/>
          </p:nvPr>
        </p:nvSpPr>
        <p:spPr>
          <a:xfrm>
            <a:off x="311700" y="1234075"/>
            <a:ext cx="5639400" cy="3334800"/>
          </a:xfrm>
          <a:prstGeom prst="rect">
            <a:avLst/>
          </a:prstGeom>
        </p:spPr>
        <p:txBody>
          <a:bodyPr anchorCtr="0" anchor="t" bIns="91425" lIns="91425" rIns="91425" tIns="91425">
            <a:noAutofit/>
          </a:bodyPr>
          <a:lstStyle/>
          <a:p>
            <a:pPr lvl="0" rtl="0">
              <a:spcBef>
                <a:spcPts val="2000"/>
              </a:spcBef>
              <a:spcAft>
                <a:spcPts val="0"/>
              </a:spcAft>
              <a:buNone/>
            </a:pPr>
            <a:r>
              <a:rPr lang="en" sz="4800">
                <a:solidFill>
                  <a:srgbClr val="000000"/>
                </a:solidFill>
                <a:latin typeface="Bangers"/>
                <a:ea typeface="Bangers"/>
                <a:cs typeface="Bangers"/>
                <a:sym typeface="Bangers"/>
              </a:rPr>
              <a:t>Video editing determines how the story will be perceived by the audience!</a:t>
            </a:r>
          </a:p>
        </p:txBody>
      </p:sp>
      <p:pic>
        <p:nvPicPr>
          <p:cNvPr id="163" name="Shape 163"/>
          <p:cNvPicPr preferRelativeResize="0"/>
          <p:nvPr/>
        </p:nvPicPr>
        <p:blipFill>
          <a:blip r:embed="rId3">
            <a:alphaModFix/>
          </a:blip>
          <a:stretch>
            <a:fillRect/>
          </a:stretch>
        </p:blipFill>
        <p:spPr>
          <a:xfrm>
            <a:off x="5336225" y="2376900"/>
            <a:ext cx="3368199" cy="19590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212325" y="171700"/>
            <a:ext cx="8520600" cy="572700"/>
          </a:xfrm>
          <a:prstGeom prst="rect">
            <a:avLst/>
          </a:prstGeom>
        </p:spPr>
        <p:txBody>
          <a:bodyPr anchorCtr="0" anchor="t" bIns="91425" lIns="91425" rIns="91425" tIns="91425">
            <a:noAutofit/>
          </a:bodyPr>
          <a:lstStyle/>
          <a:p>
            <a:pPr lvl="0">
              <a:spcBef>
                <a:spcPts val="0"/>
              </a:spcBef>
              <a:buNone/>
            </a:pPr>
            <a:r>
              <a:rPr lang="en">
                <a:latin typeface="Fascinate Inline"/>
                <a:ea typeface="Fascinate Inline"/>
                <a:cs typeface="Fascinate Inline"/>
                <a:sym typeface="Fascinate Inline"/>
              </a:rPr>
              <a:t>WHAT</a:t>
            </a:r>
            <a:r>
              <a:rPr lang="en"/>
              <a:t> IS </a:t>
            </a:r>
            <a:r>
              <a:rPr lang="en">
                <a:latin typeface="Clicker Script"/>
                <a:ea typeface="Clicker Script"/>
                <a:cs typeface="Clicker Script"/>
                <a:sym typeface="Clicker Script"/>
              </a:rPr>
              <a:t>PiCTURE</a:t>
            </a:r>
            <a:r>
              <a:rPr lang="en"/>
              <a:t>?</a:t>
            </a:r>
          </a:p>
        </p:txBody>
      </p:sp>
      <p:sp>
        <p:nvSpPr>
          <p:cNvPr id="169" name="Shape 169"/>
          <p:cNvSpPr txBox="1"/>
          <p:nvPr>
            <p:ph idx="1" type="body"/>
          </p:nvPr>
        </p:nvSpPr>
        <p:spPr>
          <a:xfrm>
            <a:off x="311700" y="744400"/>
            <a:ext cx="3502500" cy="3824400"/>
          </a:xfrm>
          <a:prstGeom prst="rect">
            <a:avLst/>
          </a:prstGeom>
        </p:spPr>
        <p:txBody>
          <a:bodyPr anchorCtr="0" anchor="t" bIns="91425" lIns="91425" rIns="91425" tIns="91425">
            <a:noAutofit/>
          </a:bodyPr>
          <a:lstStyle/>
          <a:p>
            <a:pPr lvl="0" rtl="0" algn="just">
              <a:spcBef>
                <a:spcPts val="2000"/>
              </a:spcBef>
              <a:spcAft>
                <a:spcPts val="0"/>
              </a:spcAft>
              <a:buNone/>
            </a:pPr>
            <a:r>
              <a:rPr lang="en" sz="1400">
                <a:solidFill>
                  <a:srgbClr val="000000"/>
                </a:solidFill>
                <a:latin typeface="Trebuchet MS"/>
                <a:ea typeface="Trebuchet MS"/>
                <a:cs typeface="Trebuchet MS"/>
                <a:sym typeface="Trebuchet MS"/>
              </a:rPr>
              <a:t>Picture editing is similar to video editing, and there a few applications that allow you to alter images in any way you want. There is Adobe Photoshop , Bridge or Premiere. Others are more for viewing purposes such as Preview. Vector drawn images can be created in Photoshop or Illustrator.</a:t>
            </a:r>
          </a:p>
          <a:p>
            <a:pPr lvl="0" algn="just">
              <a:spcBef>
                <a:spcPts val="0"/>
              </a:spcBef>
              <a:buNone/>
            </a:pPr>
            <a:r>
              <a:t/>
            </a:r>
            <a:endParaRPr sz="1200">
              <a:solidFill>
                <a:srgbClr val="000000"/>
              </a:solidFill>
              <a:latin typeface="Trebuchet MS"/>
              <a:ea typeface="Trebuchet MS"/>
              <a:cs typeface="Trebuchet MS"/>
              <a:sym typeface="Trebuchet MS"/>
            </a:endParaRPr>
          </a:p>
        </p:txBody>
      </p:sp>
      <p:pic>
        <p:nvPicPr>
          <p:cNvPr id="170" name="Shape 170"/>
          <p:cNvPicPr preferRelativeResize="0"/>
          <p:nvPr/>
        </p:nvPicPr>
        <p:blipFill>
          <a:blip r:embed="rId3">
            <a:alphaModFix/>
          </a:blip>
          <a:stretch>
            <a:fillRect/>
          </a:stretch>
        </p:blipFill>
        <p:spPr>
          <a:xfrm>
            <a:off x="4174175" y="806175"/>
            <a:ext cx="4721350" cy="4126125"/>
          </a:xfrm>
          <a:prstGeom prst="rect">
            <a:avLst/>
          </a:prstGeom>
          <a:noFill/>
          <a:ln>
            <a:noFill/>
          </a:ln>
        </p:spPr>
      </p:pic>
      <p:pic>
        <p:nvPicPr>
          <p:cNvPr id="171" name="Shape 171"/>
          <p:cNvPicPr preferRelativeResize="0"/>
          <p:nvPr/>
        </p:nvPicPr>
        <p:blipFill>
          <a:blip r:embed="rId4">
            <a:alphaModFix/>
          </a:blip>
          <a:stretch>
            <a:fillRect/>
          </a:stretch>
        </p:blipFill>
        <p:spPr>
          <a:xfrm>
            <a:off x="74850" y="2993925"/>
            <a:ext cx="1706249" cy="1706249"/>
          </a:xfrm>
          <a:prstGeom prst="rect">
            <a:avLst/>
          </a:prstGeom>
          <a:noFill/>
          <a:ln>
            <a:noFill/>
          </a:ln>
        </p:spPr>
      </p:pic>
      <p:pic>
        <p:nvPicPr>
          <p:cNvPr id="172" name="Shape 172"/>
          <p:cNvPicPr preferRelativeResize="0"/>
          <p:nvPr/>
        </p:nvPicPr>
        <p:blipFill>
          <a:blip r:embed="rId5">
            <a:alphaModFix/>
          </a:blip>
          <a:stretch>
            <a:fillRect/>
          </a:stretch>
        </p:blipFill>
        <p:spPr>
          <a:xfrm>
            <a:off x="1951375" y="2931000"/>
            <a:ext cx="1943100" cy="1943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type="title"/>
          </p:nvPr>
        </p:nvSpPr>
        <p:spPr>
          <a:xfrm>
            <a:off x="224725" y="97175"/>
            <a:ext cx="8520600" cy="572700"/>
          </a:xfrm>
          <a:prstGeom prst="rect">
            <a:avLst/>
          </a:prstGeom>
        </p:spPr>
        <p:txBody>
          <a:bodyPr anchorCtr="0" anchor="t" bIns="91425" lIns="91425" rIns="91425" tIns="91425">
            <a:noAutofit/>
          </a:bodyPr>
          <a:lstStyle/>
          <a:p>
            <a:pPr lvl="0">
              <a:spcBef>
                <a:spcPts val="0"/>
              </a:spcBef>
              <a:buNone/>
            </a:pPr>
            <a:r>
              <a:rPr lang="en"/>
              <a:t>PICTURE </a:t>
            </a:r>
            <a:r>
              <a:rPr b="1" lang="en">
                <a:solidFill>
                  <a:srgbClr val="0000FF"/>
                </a:solidFill>
                <a:latin typeface="Ubuntu"/>
                <a:ea typeface="Ubuntu"/>
                <a:cs typeface="Ubuntu"/>
                <a:sym typeface="Ubuntu"/>
              </a:rPr>
              <a:t>CONTINUED</a:t>
            </a:r>
          </a:p>
        </p:txBody>
      </p:sp>
      <p:sp>
        <p:nvSpPr>
          <p:cNvPr id="178" name="Shape 178"/>
          <p:cNvSpPr txBox="1"/>
          <p:nvPr>
            <p:ph idx="1" type="body"/>
          </p:nvPr>
        </p:nvSpPr>
        <p:spPr>
          <a:xfrm>
            <a:off x="311700" y="669875"/>
            <a:ext cx="6235799" cy="4411500"/>
          </a:xfrm>
          <a:prstGeom prst="rect">
            <a:avLst/>
          </a:prstGeom>
        </p:spPr>
        <p:txBody>
          <a:bodyPr anchorCtr="0" anchor="t" bIns="91425" lIns="91425" rIns="91425" tIns="91425">
            <a:noAutofit/>
          </a:bodyPr>
          <a:lstStyle/>
          <a:p>
            <a:pPr lvl="0" rtl="0" algn="just">
              <a:lnSpc>
                <a:spcPct val="100000"/>
              </a:lnSpc>
              <a:spcBef>
                <a:spcPts val="0"/>
              </a:spcBef>
              <a:spcAft>
                <a:spcPts val="0"/>
              </a:spcAft>
              <a:buNone/>
            </a:pPr>
            <a:r>
              <a:rPr lang="en" sz="1600">
                <a:solidFill>
                  <a:srgbClr val="000000"/>
                </a:solidFill>
                <a:latin typeface="Trebuchet MS"/>
                <a:ea typeface="Trebuchet MS"/>
                <a:cs typeface="Trebuchet MS"/>
                <a:sym typeface="Trebuchet MS"/>
              </a:rPr>
              <a:t>There are two types of pictures a computer displays: </a:t>
            </a:r>
            <a:r>
              <a:rPr b="1" lang="en" sz="1600">
                <a:solidFill>
                  <a:srgbClr val="000000"/>
                </a:solidFill>
                <a:latin typeface="Trebuchet MS"/>
                <a:ea typeface="Trebuchet MS"/>
                <a:cs typeface="Trebuchet MS"/>
                <a:sym typeface="Trebuchet MS"/>
              </a:rPr>
              <a:t>bitmaps</a:t>
            </a:r>
            <a:r>
              <a:rPr lang="en" sz="1600">
                <a:solidFill>
                  <a:srgbClr val="000000"/>
                </a:solidFill>
                <a:latin typeface="Trebuchet MS"/>
                <a:ea typeface="Trebuchet MS"/>
                <a:cs typeface="Trebuchet MS"/>
                <a:sym typeface="Trebuchet MS"/>
              </a:rPr>
              <a:t> and </a:t>
            </a:r>
            <a:r>
              <a:rPr b="1" lang="en" sz="1600">
                <a:solidFill>
                  <a:srgbClr val="000000"/>
                </a:solidFill>
                <a:latin typeface="Trebuchet MS"/>
                <a:ea typeface="Trebuchet MS"/>
                <a:cs typeface="Trebuchet MS"/>
                <a:sym typeface="Trebuchet MS"/>
              </a:rPr>
              <a:t>vector</a:t>
            </a:r>
            <a:r>
              <a:rPr lang="en" sz="1600">
                <a:solidFill>
                  <a:srgbClr val="000000"/>
                </a:solidFill>
                <a:latin typeface="Trebuchet MS"/>
                <a:ea typeface="Trebuchet MS"/>
                <a:cs typeface="Trebuchet MS"/>
                <a:sym typeface="Trebuchet MS"/>
              </a:rPr>
              <a:t> drawings.</a:t>
            </a:r>
          </a:p>
          <a:p>
            <a:pPr lvl="0" rtl="0" algn="just">
              <a:lnSpc>
                <a:spcPct val="100000"/>
              </a:lnSpc>
              <a:spcBef>
                <a:spcPts val="0"/>
              </a:spcBef>
              <a:spcAft>
                <a:spcPts val="0"/>
              </a:spcAft>
              <a:buClr>
                <a:schemeClr val="dk2"/>
              </a:buClr>
              <a:buSzPct val="68750"/>
              <a:buFont typeface="Arial"/>
              <a:buNone/>
            </a:pPr>
            <a:r>
              <a:t/>
            </a:r>
            <a:endParaRPr sz="1600">
              <a:solidFill>
                <a:srgbClr val="000000"/>
              </a:solidFill>
              <a:latin typeface="Trebuchet MS"/>
              <a:ea typeface="Trebuchet MS"/>
              <a:cs typeface="Trebuchet MS"/>
              <a:sym typeface="Trebuchet MS"/>
            </a:endParaRPr>
          </a:p>
          <a:p>
            <a:pPr lvl="0" rtl="0" algn="just">
              <a:lnSpc>
                <a:spcPct val="100000"/>
              </a:lnSpc>
              <a:spcBef>
                <a:spcPts val="0"/>
              </a:spcBef>
              <a:spcAft>
                <a:spcPts val="0"/>
              </a:spcAft>
              <a:buClr>
                <a:schemeClr val="dk2"/>
              </a:buClr>
              <a:buSzPct val="68750"/>
              <a:buFont typeface="Arial"/>
              <a:buNone/>
            </a:pPr>
            <a:r>
              <a:rPr lang="en" sz="1600">
                <a:solidFill>
                  <a:srgbClr val="000000"/>
                </a:solidFill>
                <a:latin typeface="Trebuchet MS"/>
                <a:ea typeface="Trebuchet MS"/>
                <a:cs typeface="Trebuchet MS"/>
                <a:sym typeface="Trebuchet MS"/>
              </a:rPr>
              <a:t>Bitmap (or raster) images are stored as a series of tiny dots called pixels. Each pixel is actually a very small square that is assigned a color, and then arranged in a pattern to form the image. When you zoom in on a bitmap image you can see the individual pixels that make up that image. Bitmap graphics can be edited by erasing or changing the color of individual pixels using a program such as Adobe Photoshop..</a:t>
            </a:r>
          </a:p>
          <a:p>
            <a:pPr lvl="0" rtl="0" algn="just">
              <a:lnSpc>
                <a:spcPct val="100000"/>
              </a:lnSpc>
              <a:spcBef>
                <a:spcPts val="0"/>
              </a:spcBef>
              <a:spcAft>
                <a:spcPts val="0"/>
              </a:spcAft>
              <a:buClr>
                <a:schemeClr val="dk2"/>
              </a:buClr>
              <a:buSzPct val="68750"/>
              <a:buFont typeface="Arial"/>
              <a:buNone/>
            </a:pPr>
            <a:r>
              <a:rPr lang="en" sz="1600">
                <a:solidFill>
                  <a:srgbClr val="000000"/>
                </a:solidFill>
                <a:latin typeface="Trebuchet MS"/>
                <a:ea typeface="Trebuchet MS"/>
                <a:cs typeface="Trebuchet MS"/>
                <a:sym typeface="Trebuchet MS"/>
              </a:rPr>
              <a:t> </a:t>
            </a:r>
          </a:p>
          <a:p>
            <a:pPr lvl="0" algn="just">
              <a:lnSpc>
                <a:spcPct val="100000"/>
              </a:lnSpc>
              <a:spcBef>
                <a:spcPts val="0"/>
              </a:spcBef>
              <a:buNone/>
            </a:pPr>
            <a:r>
              <a:rPr lang="en" sz="1600">
                <a:solidFill>
                  <a:srgbClr val="000000"/>
                </a:solidFill>
                <a:latin typeface="Trebuchet MS"/>
                <a:ea typeface="Trebuchet MS"/>
                <a:cs typeface="Trebuchet MS"/>
                <a:sym typeface="Trebuchet MS"/>
              </a:rPr>
              <a:t>Unlike bitmaps, vector images are not based on pixel patterns, but instead use mathematical formulas to draw lines and curves that can be combined to create an image from geometric objects such as circles and polygons. Vector images are edited by manipulating the lines and curves that make up the image using a program such as Adobe Illustrator.</a:t>
            </a:r>
          </a:p>
        </p:txBody>
      </p:sp>
      <p:pic>
        <p:nvPicPr>
          <p:cNvPr id="179" name="Shape 179"/>
          <p:cNvPicPr preferRelativeResize="0"/>
          <p:nvPr/>
        </p:nvPicPr>
        <p:blipFill>
          <a:blip r:embed="rId3">
            <a:alphaModFix/>
          </a:blip>
          <a:stretch>
            <a:fillRect/>
          </a:stretch>
        </p:blipFill>
        <p:spPr>
          <a:xfrm>
            <a:off x="6547500" y="402325"/>
            <a:ext cx="2543300" cy="1620090"/>
          </a:xfrm>
          <a:prstGeom prst="rect">
            <a:avLst/>
          </a:prstGeom>
          <a:noFill/>
          <a:ln>
            <a:noFill/>
          </a:ln>
        </p:spPr>
      </p:pic>
      <p:pic>
        <p:nvPicPr>
          <p:cNvPr id="180" name="Shape 180"/>
          <p:cNvPicPr preferRelativeResize="0"/>
          <p:nvPr/>
        </p:nvPicPr>
        <p:blipFill>
          <a:blip r:embed="rId4">
            <a:alphaModFix/>
          </a:blip>
          <a:stretch>
            <a:fillRect/>
          </a:stretch>
        </p:blipFill>
        <p:spPr>
          <a:xfrm>
            <a:off x="6871775" y="2525973"/>
            <a:ext cx="2143125" cy="2143125"/>
          </a:xfrm>
          <a:prstGeom prst="rect">
            <a:avLst/>
          </a:prstGeom>
          <a:noFill/>
          <a:ln>
            <a:noFill/>
          </a:ln>
        </p:spPr>
      </p:pic>
      <p:sp>
        <p:nvSpPr>
          <p:cNvPr id="181" name="Shape 181"/>
          <p:cNvSpPr txBox="1"/>
          <p:nvPr/>
        </p:nvSpPr>
        <p:spPr>
          <a:xfrm>
            <a:off x="5266525" y="4820475"/>
            <a:ext cx="3478800" cy="186300"/>
          </a:xfrm>
          <a:prstGeom prst="rect">
            <a:avLst/>
          </a:prstGeom>
          <a:noFill/>
          <a:ln>
            <a:noFill/>
          </a:ln>
        </p:spPr>
        <p:txBody>
          <a:bodyPr anchorCtr="0" anchor="t" bIns="91425" lIns="91425" rIns="91425" tIns="91425">
            <a:noAutofit/>
          </a:bodyPr>
          <a:lstStyle/>
          <a:p>
            <a:pPr lvl="0">
              <a:spcBef>
                <a:spcPts val="0"/>
              </a:spcBef>
              <a:buNone/>
            </a:pPr>
            <a:r>
              <a:rPr lang="en" u="sng">
                <a:solidFill>
                  <a:schemeClr val="hlink"/>
                </a:solidFill>
                <a:hlinkClick r:id="rId5"/>
              </a:rPr>
              <a:t>Back to the Five Building Blocks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311700" y="211200"/>
            <a:ext cx="8520600" cy="572700"/>
          </a:xfrm>
          <a:prstGeom prst="rect">
            <a:avLst/>
          </a:prstGeom>
        </p:spPr>
        <p:txBody>
          <a:bodyPr anchorCtr="0" anchor="t" bIns="91425" lIns="91425" rIns="91425" tIns="91425">
            <a:noAutofit/>
          </a:bodyPr>
          <a:lstStyle/>
          <a:p>
            <a:pPr lvl="0">
              <a:spcBef>
                <a:spcPts val="0"/>
              </a:spcBef>
              <a:buNone/>
            </a:pPr>
            <a:r>
              <a:rPr lang="en"/>
              <a:t>WHA</a:t>
            </a:r>
            <a:r>
              <a:rPr b="1" lang="en">
                <a:solidFill>
                  <a:srgbClr val="FF0000"/>
                </a:solidFill>
                <a:latin typeface="Impact"/>
                <a:ea typeface="Impact"/>
                <a:cs typeface="Impact"/>
                <a:sym typeface="Impact"/>
              </a:rPr>
              <a:t>T IS ANIMATION</a:t>
            </a:r>
            <a:r>
              <a:rPr lang="en"/>
              <a:t>?</a:t>
            </a:r>
          </a:p>
        </p:txBody>
      </p:sp>
      <p:sp>
        <p:nvSpPr>
          <p:cNvPr id="187" name="Shape 187"/>
          <p:cNvSpPr txBox="1"/>
          <p:nvPr>
            <p:ph idx="1" type="body"/>
          </p:nvPr>
        </p:nvSpPr>
        <p:spPr>
          <a:xfrm>
            <a:off x="187475" y="509375"/>
            <a:ext cx="3497400" cy="3742800"/>
          </a:xfrm>
          <a:prstGeom prst="rect">
            <a:avLst/>
          </a:prstGeom>
        </p:spPr>
        <p:txBody>
          <a:bodyPr anchorCtr="0" anchor="t" bIns="91425" lIns="91425" rIns="91425" tIns="91425">
            <a:noAutofit/>
          </a:bodyPr>
          <a:lstStyle/>
          <a:p>
            <a:pPr lvl="0" rtl="0">
              <a:lnSpc>
                <a:spcPct val="120000"/>
              </a:lnSpc>
              <a:spcBef>
                <a:spcPts val="2400"/>
              </a:spcBef>
              <a:spcAft>
                <a:spcPts val="0"/>
              </a:spcAft>
              <a:buNone/>
            </a:pPr>
            <a:r>
              <a:t/>
            </a:r>
            <a:endParaRPr sz="1400">
              <a:solidFill>
                <a:srgbClr val="000000"/>
              </a:solidFill>
              <a:latin typeface="Trebuchet MS"/>
              <a:ea typeface="Trebuchet MS"/>
              <a:cs typeface="Trebuchet MS"/>
              <a:sym typeface="Trebuchet MS"/>
            </a:endParaRPr>
          </a:p>
          <a:p>
            <a:pPr lvl="0" rtl="0" algn="just">
              <a:lnSpc>
                <a:spcPct val="120000"/>
              </a:lnSpc>
              <a:spcBef>
                <a:spcPts val="2400"/>
              </a:spcBef>
              <a:spcAft>
                <a:spcPts val="0"/>
              </a:spcAft>
              <a:buNone/>
            </a:pPr>
            <a:r>
              <a:rPr lang="en" sz="1400">
                <a:solidFill>
                  <a:srgbClr val="000000"/>
                </a:solidFill>
                <a:latin typeface="Trebuchet MS"/>
                <a:ea typeface="Trebuchet MS"/>
                <a:cs typeface="Trebuchet MS"/>
                <a:sym typeface="Trebuchet MS"/>
              </a:rPr>
              <a:t>Animation really makes pictures more interesting. Using programs like Pixar and DreamWorks to make the magic, but animation is more than rendered characters.</a:t>
            </a:r>
            <a:r>
              <a:rPr lang="en" sz="1400">
                <a:solidFill>
                  <a:srgbClr val="000000"/>
                </a:solidFill>
                <a:highlight>
                  <a:srgbClr val="FFFFFF"/>
                </a:highlight>
                <a:latin typeface="Trebuchet MS"/>
                <a:ea typeface="Trebuchet MS"/>
                <a:cs typeface="Trebuchet MS"/>
                <a:sym typeface="Trebuchet MS"/>
              </a:rPr>
              <a:t>For a computer interface, animation can show that the system is loading or ready for input. It can provide a visual cue between screen changes. It can provide a hint by casting a glow on a navigation element.The key with animation is to exercise restraint. Subtle is almost always better than flamboyant.</a:t>
            </a:r>
          </a:p>
          <a:p>
            <a:pPr lvl="0" rtl="0">
              <a:lnSpc>
                <a:spcPct val="120000"/>
              </a:lnSpc>
              <a:spcBef>
                <a:spcPts val="2400"/>
              </a:spcBef>
              <a:spcAft>
                <a:spcPts val="0"/>
              </a:spcAft>
              <a:buNone/>
            </a:pPr>
            <a:r>
              <a:t/>
            </a:r>
            <a:endParaRPr sz="1400">
              <a:solidFill>
                <a:srgbClr val="000000"/>
              </a:solidFill>
              <a:highlight>
                <a:srgbClr val="FFFFFF"/>
              </a:highlight>
              <a:latin typeface="Trebuchet MS"/>
              <a:ea typeface="Trebuchet MS"/>
              <a:cs typeface="Trebuchet MS"/>
              <a:sym typeface="Trebuchet MS"/>
            </a:endParaRPr>
          </a:p>
          <a:p>
            <a:pPr lvl="0" rtl="0">
              <a:lnSpc>
                <a:spcPct val="120000"/>
              </a:lnSpc>
              <a:spcBef>
                <a:spcPts val="2400"/>
              </a:spcBef>
              <a:spcAft>
                <a:spcPts val="0"/>
              </a:spcAft>
              <a:buNone/>
            </a:pPr>
            <a:r>
              <a:t/>
            </a:r>
            <a:endParaRPr sz="1400">
              <a:solidFill>
                <a:srgbClr val="000000"/>
              </a:solidFill>
              <a:highlight>
                <a:srgbClr val="FFFFFF"/>
              </a:highlight>
              <a:latin typeface="Trebuchet MS"/>
              <a:ea typeface="Trebuchet MS"/>
              <a:cs typeface="Trebuchet MS"/>
              <a:sym typeface="Trebuchet MS"/>
            </a:endParaRPr>
          </a:p>
          <a:p>
            <a:pPr lvl="0" rtl="0">
              <a:lnSpc>
                <a:spcPct val="120000"/>
              </a:lnSpc>
              <a:spcBef>
                <a:spcPts val="2400"/>
              </a:spcBef>
              <a:spcAft>
                <a:spcPts val="0"/>
              </a:spcAft>
              <a:buNone/>
            </a:pPr>
            <a:r>
              <a:t/>
            </a:r>
            <a:endParaRPr sz="1400">
              <a:solidFill>
                <a:srgbClr val="000000"/>
              </a:solidFill>
              <a:latin typeface="Trebuchet MS"/>
              <a:ea typeface="Trebuchet MS"/>
              <a:cs typeface="Trebuchet MS"/>
              <a:sym typeface="Trebuchet MS"/>
            </a:endParaRPr>
          </a:p>
          <a:p>
            <a:pPr lvl="0" rtl="0">
              <a:lnSpc>
                <a:spcPct val="120000"/>
              </a:lnSpc>
              <a:spcBef>
                <a:spcPts val="2400"/>
              </a:spcBef>
              <a:spcAft>
                <a:spcPts val="0"/>
              </a:spcAft>
              <a:buNone/>
            </a:pPr>
            <a:r>
              <a:t/>
            </a:r>
            <a:endParaRPr sz="1400">
              <a:solidFill>
                <a:srgbClr val="000000"/>
              </a:solidFill>
              <a:latin typeface="Trebuchet MS"/>
              <a:ea typeface="Trebuchet MS"/>
              <a:cs typeface="Trebuchet MS"/>
              <a:sym typeface="Trebuchet MS"/>
            </a:endParaRPr>
          </a:p>
          <a:p>
            <a:pPr lvl="0">
              <a:spcBef>
                <a:spcPts val="0"/>
              </a:spcBef>
              <a:buNone/>
            </a:pPr>
            <a:r>
              <a:t/>
            </a:r>
            <a:endParaRPr sz="1400">
              <a:latin typeface="Trebuchet MS"/>
              <a:ea typeface="Trebuchet MS"/>
              <a:cs typeface="Trebuchet MS"/>
              <a:sym typeface="Trebuchet MS"/>
            </a:endParaRPr>
          </a:p>
        </p:txBody>
      </p:sp>
      <p:pic>
        <p:nvPicPr>
          <p:cNvPr id="188" name="Shape 188"/>
          <p:cNvPicPr preferRelativeResize="0"/>
          <p:nvPr/>
        </p:nvPicPr>
        <p:blipFill>
          <a:blip r:embed="rId3">
            <a:alphaModFix/>
          </a:blip>
          <a:stretch>
            <a:fillRect/>
          </a:stretch>
        </p:blipFill>
        <p:spPr>
          <a:xfrm>
            <a:off x="7118900" y="298175"/>
            <a:ext cx="1428750" cy="1662025"/>
          </a:xfrm>
          <a:prstGeom prst="rect">
            <a:avLst/>
          </a:prstGeom>
          <a:noFill/>
          <a:ln>
            <a:noFill/>
          </a:ln>
        </p:spPr>
      </p:pic>
      <p:pic>
        <p:nvPicPr>
          <p:cNvPr id="189" name="Shape 189"/>
          <p:cNvPicPr preferRelativeResize="0"/>
          <p:nvPr/>
        </p:nvPicPr>
        <p:blipFill>
          <a:blip r:embed="rId4">
            <a:alphaModFix/>
          </a:blip>
          <a:stretch>
            <a:fillRect/>
          </a:stretch>
        </p:blipFill>
        <p:spPr>
          <a:xfrm>
            <a:off x="3424024" y="-255000"/>
            <a:ext cx="1972625" cy="1972625"/>
          </a:xfrm>
          <a:prstGeom prst="rect">
            <a:avLst/>
          </a:prstGeom>
          <a:noFill/>
          <a:ln>
            <a:noFill/>
          </a:ln>
        </p:spPr>
      </p:pic>
      <p:sp>
        <p:nvSpPr>
          <p:cNvPr id="190" name="Shape 190"/>
          <p:cNvSpPr txBox="1"/>
          <p:nvPr/>
        </p:nvSpPr>
        <p:spPr>
          <a:xfrm>
            <a:off x="4236525" y="2323275"/>
            <a:ext cx="4384500" cy="3090900"/>
          </a:xfrm>
          <a:prstGeom prst="rect">
            <a:avLst/>
          </a:prstGeom>
          <a:noFill/>
          <a:ln>
            <a:noFill/>
          </a:ln>
        </p:spPr>
        <p:txBody>
          <a:bodyPr anchorCtr="0" anchor="t" bIns="91425" lIns="91425" rIns="91425" tIns="91425">
            <a:noAutofit/>
          </a:bodyPr>
          <a:lstStyle/>
          <a:p>
            <a:pPr lvl="0" rtl="0" algn="just">
              <a:lnSpc>
                <a:spcPct val="115000"/>
              </a:lnSpc>
              <a:spcBef>
                <a:spcPts val="0"/>
              </a:spcBef>
              <a:buClr>
                <a:schemeClr val="dk2"/>
              </a:buClr>
              <a:buFont typeface="Arial"/>
              <a:buNone/>
            </a:pPr>
            <a:r>
              <a:rPr lang="en">
                <a:solidFill>
                  <a:schemeClr val="dk2"/>
                </a:solidFill>
                <a:latin typeface="Trebuchet MS"/>
                <a:ea typeface="Trebuchet MS"/>
                <a:cs typeface="Trebuchet MS"/>
                <a:sym typeface="Trebuchet MS"/>
              </a:rPr>
              <a:t>Animation is an effective visual cue for websites. For instance for a computer, animation can be used as a loading spinning disk to show the viewer the page is loading. It can be used for a variety of things but it is primarily used to grabs the user's attention whether its a loading icon or a ready icon.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9900"/>
        </a:solidFill>
      </p:bgPr>
    </p:bg>
    <p:spTree>
      <p:nvGrpSpPr>
        <p:cNvPr id="194" name="Shape 194"/>
        <p:cNvGrpSpPr/>
        <p:nvPr/>
      </p:nvGrpSpPr>
      <p:grpSpPr>
        <a:xfrm>
          <a:off x="0" y="0"/>
          <a:ext cx="0" cy="0"/>
          <a:chOff x="0" y="0"/>
          <a:chExt cx="0" cy="0"/>
        </a:xfrm>
      </p:grpSpPr>
      <p:sp>
        <p:nvSpPr>
          <p:cNvPr id="195" name="Shape 19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ANIMATION CONTINUED</a:t>
            </a:r>
          </a:p>
          <a:p>
            <a:pPr lvl="0">
              <a:spcBef>
                <a:spcPts val="0"/>
              </a:spcBef>
              <a:buNone/>
            </a:pPr>
            <a:r>
              <a:t/>
            </a:r>
            <a:endParaRPr/>
          </a:p>
        </p:txBody>
      </p:sp>
      <p:sp>
        <p:nvSpPr>
          <p:cNvPr id="196" name="Shape 196"/>
          <p:cNvSpPr txBox="1"/>
          <p:nvPr>
            <p:ph idx="1" type="body"/>
          </p:nvPr>
        </p:nvSpPr>
        <p:spPr>
          <a:xfrm>
            <a:off x="311700" y="1656475"/>
            <a:ext cx="8520600" cy="30645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rPr lang="en" u="sng">
                <a:solidFill>
                  <a:schemeClr val="hlink"/>
                </a:solidFill>
                <a:hlinkClick r:id="rId3"/>
              </a:rPr>
              <a:t>Back to the Five Building Blocks</a:t>
            </a:r>
          </a:p>
        </p:txBody>
      </p:sp>
      <p:sp>
        <p:nvSpPr>
          <p:cNvPr descr="CHRISTMAS LOGIC https://www.youtube.com/watch?v=aTb2616nLbE LIKE FOR MORE CARTOONS!! SLITHER.IO LOGIC (Cartoon Animation) Subscribe for more: https://www.youtube.com/user/gizzy14gazza?sub_confirmation=1  UNDERTALE LOGIC https://www.youtube.com/watch?v=c0jOaERfJfI  BUY MY BOOK! https://www.inkshares.com/books/the-altered-adventure-secrets-of-the-cyclone  My merchandise store! http://www.districtlines.com/Gizzy14gazza  Animator: Dave: https://www.youtube.com/user/WolfMercenary (subscribe!!!)  Voiced by: Jordan: http://www.youtube.com/thefearraiser Ryan: http://www.youtube.com/ryguyrocky Tyson: http://www.youtube.com/bahmlounge Jed: http://www.youtube.com/peraldon  More Minecraft Roleplays!!  Minecraft School Roleplay : http://bit.ly/1OqQe6f Minecraft Haunted Hotel Roleplay : http://bit.ly/1Tdlm61 Minecraft Altered Adventure Roleplay : http://bit.ly/1TD0SmT Minecraft Who's Your Daddy Roleplay : http://bit.ly/24RX09v Minecraft Pokemon Sun and Moon Roleplay : http://bit.ly/1thzzZp  Second Channel: Gizlife: http://www.youtube.com/gizlife  This channel is kid friendly!  Powered By MSI: http://uk.msi.com  Social Media's: Twitter: http://twitter.com/gizzy14gazza Instagram: http://instagram.com/gizzy14gazza Facebook: http://www.facebook.com/gizzy14gazza Snapchat: gizlife  MCPROHOSTING Use code when buying a server &quot;Gizzy&quot; for 25% off! https://mcprohosting.com/  Post in the comments if you read the description: CARTOONS!" id="197" name="Shape 197" title="SLITHER.IO LOGIC (Cartoon Animation)">
            <a:hlinkClick r:id="rId4"/>
          </p:cNvPr>
          <p:cNvSpPr/>
          <p:nvPr/>
        </p:nvSpPr>
        <p:spPr>
          <a:xfrm>
            <a:off x="1018750" y="1316925"/>
            <a:ext cx="6820749" cy="3251950"/>
          </a:xfrm>
          <a:prstGeom prst="rect">
            <a:avLst/>
          </a:prstGeom>
          <a:blipFill>
            <a:blip r:embed="rId5">
              <a:alphaModFix/>
            </a:blip>
            <a:stretch>
              <a:fillRect/>
            </a:stretch>
          </a:blipFill>
          <a:ln>
            <a:noFill/>
          </a:ln>
        </p:spPr>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WORKS CITED </a:t>
            </a:r>
          </a:p>
        </p:txBody>
      </p:sp>
      <p:sp>
        <p:nvSpPr>
          <p:cNvPr id="203" name="Shape 203"/>
          <p:cNvSpPr txBox="1"/>
          <p:nvPr>
            <p:ph idx="1" type="body"/>
          </p:nvPr>
        </p:nvSpPr>
        <p:spPr>
          <a:xfrm>
            <a:off x="311700" y="1234075"/>
            <a:ext cx="8520600" cy="3636000"/>
          </a:xfrm>
          <a:prstGeom prst="rect">
            <a:avLst/>
          </a:prstGeom>
        </p:spPr>
        <p:txBody>
          <a:bodyPr anchorCtr="0" anchor="t" bIns="91425" lIns="91425" rIns="91425" tIns="91425">
            <a:noAutofit/>
          </a:bodyPr>
          <a:lstStyle/>
          <a:p>
            <a:pPr lvl="0">
              <a:spcBef>
                <a:spcPts val="0"/>
              </a:spcBef>
              <a:buNone/>
            </a:pPr>
            <a:r>
              <a:rPr lang="en" sz="1050">
                <a:highlight>
                  <a:srgbClr val="F1F4F5"/>
                </a:highlight>
                <a:latin typeface="Arial"/>
                <a:ea typeface="Arial"/>
                <a:cs typeface="Arial"/>
                <a:sym typeface="Arial"/>
              </a:rPr>
              <a:t>"Beal, Vangie. "Text." </a:t>
            </a:r>
            <a:r>
              <a:rPr i="1" lang="en" sz="1050">
                <a:highlight>
                  <a:srgbClr val="F1F4F5"/>
                </a:highlight>
                <a:latin typeface="Arial"/>
                <a:ea typeface="Arial"/>
                <a:cs typeface="Arial"/>
                <a:sym typeface="Arial"/>
              </a:rPr>
              <a:t>What Is Text? Webopedia Definition</a:t>
            </a:r>
            <a:r>
              <a:rPr lang="en" sz="1050">
                <a:highlight>
                  <a:srgbClr val="F1F4F5"/>
                </a:highlight>
                <a:latin typeface="Arial"/>
                <a:ea typeface="Arial"/>
                <a:cs typeface="Arial"/>
                <a:sym typeface="Arial"/>
              </a:rPr>
              <a:t>. N.p., n.d. Web. 21 Mar. 2017.</a:t>
            </a:r>
          </a:p>
          <a:p>
            <a:pPr lvl="0">
              <a:spcBef>
                <a:spcPts val="0"/>
              </a:spcBef>
              <a:buNone/>
            </a:pPr>
            <a:r>
              <a:rPr lang="en" sz="1050">
                <a:highlight>
                  <a:srgbClr val="F1F4F5"/>
                </a:highlight>
                <a:latin typeface="Arial"/>
                <a:ea typeface="Arial"/>
                <a:cs typeface="Arial"/>
                <a:sym typeface="Arial"/>
              </a:rPr>
              <a:t>Giphy. "Free GIFs - Find &amp; Share on GIPHY." </a:t>
            </a:r>
            <a:r>
              <a:rPr i="1" lang="en" sz="1050">
                <a:highlight>
                  <a:srgbClr val="F1F4F5"/>
                </a:highlight>
                <a:latin typeface="Arial"/>
                <a:ea typeface="Arial"/>
                <a:cs typeface="Arial"/>
                <a:sym typeface="Arial"/>
              </a:rPr>
              <a:t>GIPHY</a:t>
            </a:r>
            <a:r>
              <a:rPr lang="en" sz="1050">
                <a:highlight>
                  <a:srgbClr val="F1F4F5"/>
                </a:highlight>
                <a:latin typeface="Arial"/>
                <a:ea typeface="Arial"/>
                <a:cs typeface="Arial"/>
                <a:sym typeface="Arial"/>
              </a:rPr>
              <a:t>. N.p., n.d. Web. 22 Mar. 2017.</a:t>
            </a:r>
          </a:p>
          <a:p>
            <a:pPr lvl="0">
              <a:spcBef>
                <a:spcPts val="0"/>
              </a:spcBef>
              <a:buNone/>
            </a:pPr>
            <a:r>
              <a:rPr lang="en" sz="1050">
                <a:highlight>
                  <a:srgbClr val="F1F4F5"/>
                </a:highlight>
                <a:latin typeface="Arial"/>
                <a:ea typeface="Arial"/>
                <a:cs typeface="Arial"/>
                <a:sym typeface="Arial"/>
              </a:rPr>
              <a:t>Gizzy14gazza. "SLITHER.IO LOGIC (Cartoon Animation)." </a:t>
            </a:r>
            <a:r>
              <a:rPr i="1" lang="en" sz="1050">
                <a:highlight>
                  <a:srgbClr val="F1F4F5"/>
                </a:highlight>
                <a:latin typeface="Arial"/>
                <a:ea typeface="Arial"/>
                <a:cs typeface="Arial"/>
                <a:sym typeface="Arial"/>
              </a:rPr>
              <a:t>YouTube</a:t>
            </a:r>
            <a:r>
              <a:rPr lang="en" sz="1050">
                <a:highlight>
                  <a:srgbClr val="F1F4F5"/>
                </a:highlight>
                <a:latin typeface="Arial"/>
                <a:ea typeface="Arial"/>
                <a:cs typeface="Arial"/>
                <a:sym typeface="Arial"/>
              </a:rPr>
              <a:t>. YouTube, 06 Aug. 2016. Web. 22 Mar. 2017.</a:t>
            </a:r>
          </a:p>
          <a:p>
            <a:pPr lvl="0">
              <a:spcBef>
                <a:spcPts val="0"/>
              </a:spcBef>
              <a:buNone/>
            </a:pPr>
            <a:r>
              <a:rPr lang="en" sz="1050">
                <a:highlight>
                  <a:srgbClr val="F1F4F5"/>
                </a:highlight>
                <a:latin typeface="Arial"/>
                <a:ea typeface="Arial"/>
                <a:cs typeface="Arial"/>
                <a:sym typeface="Arial"/>
              </a:rPr>
              <a:t>Interactive Media." </a:t>
            </a:r>
            <a:r>
              <a:rPr i="1" lang="en" sz="1050">
                <a:highlight>
                  <a:srgbClr val="F1F4F5"/>
                </a:highlight>
                <a:latin typeface="Arial"/>
                <a:ea typeface="Arial"/>
                <a:cs typeface="Arial"/>
                <a:sym typeface="Arial"/>
              </a:rPr>
              <a:t>Wikipedia</a:t>
            </a:r>
            <a:r>
              <a:rPr lang="en" sz="1050">
                <a:highlight>
                  <a:srgbClr val="F1F4F5"/>
                </a:highlight>
                <a:latin typeface="Arial"/>
                <a:ea typeface="Arial"/>
                <a:cs typeface="Arial"/>
                <a:sym typeface="Arial"/>
              </a:rPr>
              <a:t>. Wikimedia Foundation, 16 Mar. 2017. Web. 21 Mar. 2017.</a:t>
            </a:r>
          </a:p>
          <a:p>
            <a:pPr lvl="0">
              <a:spcBef>
                <a:spcPts val="0"/>
              </a:spcBef>
              <a:buClr>
                <a:schemeClr val="dk2"/>
              </a:buClr>
              <a:buSzPct val="100000"/>
              <a:buFont typeface="Arial"/>
              <a:buNone/>
            </a:pPr>
            <a:r>
              <a:rPr lang="en" sz="1050">
                <a:highlight>
                  <a:srgbClr val="F1F4F5"/>
                </a:highlight>
                <a:latin typeface="Arial"/>
                <a:ea typeface="Arial"/>
                <a:cs typeface="Arial"/>
                <a:sym typeface="Arial"/>
              </a:rPr>
              <a:t>"Koh Yao Yai Thailand - DJI Phantom 3 Pro - 4K UHD." </a:t>
            </a:r>
            <a:r>
              <a:rPr i="1" lang="en" sz="1050">
                <a:highlight>
                  <a:srgbClr val="F1F4F5"/>
                </a:highlight>
                <a:latin typeface="Arial"/>
                <a:ea typeface="Arial"/>
                <a:cs typeface="Arial"/>
                <a:sym typeface="Arial"/>
              </a:rPr>
              <a:t>YouTube</a:t>
            </a:r>
            <a:r>
              <a:rPr lang="en" sz="1050">
                <a:highlight>
                  <a:srgbClr val="F1F4F5"/>
                </a:highlight>
                <a:latin typeface="Arial"/>
                <a:ea typeface="Arial"/>
                <a:cs typeface="Arial"/>
                <a:sym typeface="Arial"/>
              </a:rPr>
              <a:t>. YouTube, 30 May 2015. Web. 22 Mar. 2017.</a:t>
            </a:r>
          </a:p>
          <a:p>
            <a:pPr lvl="0">
              <a:spcBef>
                <a:spcPts val="0"/>
              </a:spcBef>
              <a:buNone/>
            </a:pPr>
            <a:r>
              <a:rPr lang="en" sz="1050">
                <a:highlight>
                  <a:srgbClr val="F1F4F5"/>
                </a:highlight>
                <a:latin typeface="Arial"/>
                <a:ea typeface="Arial"/>
                <a:cs typeface="Arial"/>
                <a:sym typeface="Arial"/>
              </a:rPr>
              <a:t>"Recording Studio." </a:t>
            </a:r>
            <a:r>
              <a:rPr i="1" lang="en" sz="1050">
                <a:highlight>
                  <a:srgbClr val="F1F4F5"/>
                </a:highlight>
                <a:latin typeface="Arial"/>
                <a:ea typeface="Arial"/>
                <a:cs typeface="Arial"/>
                <a:sym typeface="Arial"/>
              </a:rPr>
              <a:t>Wikipedia</a:t>
            </a:r>
            <a:r>
              <a:rPr lang="en" sz="1050">
                <a:highlight>
                  <a:srgbClr val="F1F4F5"/>
                </a:highlight>
                <a:latin typeface="Arial"/>
                <a:ea typeface="Arial"/>
                <a:cs typeface="Arial"/>
                <a:sym typeface="Arial"/>
              </a:rPr>
              <a:t>. Wikimedia Foundation, 21 Mar. 2017. Web. 22 Mar. 2017</a:t>
            </a:r>
          </a:p>
          <a:p>
            <a:pPr lvl="0">
              <a:spcBef>
                <a:spcPts val="0"/>
              </a:spcBef>
              <a:buNone/>
            </a:pPr>
            <a:r>
              <a:rPr lang="en" sz="1050">
                <a:highlight>
                  <a:srgbClr val="F1F4F5"/>
                </a:highlight>
                <a:latin typeface="Arial"/>
                <a:ea typeface="Arial"/>
                <a:cs typeface="Arial"/>
                <a:sym typeface="Arial"/>
              </a:rPr>
              <a:t>"Sound." </a:t>
            </a:r>
            <a:r>
              <a:rPr i="1" lang="en" sz="1050">
                <a:highlight>
                  <a:srgbClr val="F1F4F5"/>
                </a:highlight>
                <a:latin typeface="Arial"/>
                <a:ea typeface="Arial"/>
                <a:cs typeface="Arial"/>
                <a:sym typeface="Arial"/>
              </a:rPr>
              <a:t>Wikipedia</a:t>
            </a:r>
            <a:r>
              <a:rPr lang="en" sz="1050">
                <a:highlight>
                  <a:srgbClr val="F1F4F5"/>
                </a:highlight>
                <a:latin typeface="Arial"/>
                <a:ea typeface="Arial"/>
                <a:cs typeface="Arial"/>
                <a:sym typeface="Arial"/>
              </a:rPr>
              <a:t>. Wikimedia Foundation, 19 Mar. 2017. Web. 21 Mar. 2017.</a:t>
            </a:r>
          </a:p>
          <a:p>
            <a:pPr lvl="0">
              <a:spcBef>
                <a:spcPts val="0"/>
              </a:spcBef>
              <a:buNone/>
            </a:pPr>
            <a:r>
              <a:rPr lang="en" sz="1050">
                <a:highlight>
                  <a:srgbClr val="F1F4F5"/>
                </a:highlight>
                <a:latin typeface="Arial"/>
                <a:ea typeface="Arial"/>
                <a:cs typeface="Arial"/>
                <a:sym typeface="Arial"/>
              </a:rPr>
              <a:t>"Tech Ease." </a:t>
            </a:r>
            <a:r>
              <a:rPr i="1" lang="en" sz="1050">
                <a:highlight>
                  <a:srgbClr val="F1F4F5"/>
                </a:highlight>
                <a:latin typeface="Arial"/>
                <a:ea typeface="Arial"/>
                <a:cs typeface="Arial"/>
                <a:sym typeface="Arial"/>
              </a:rPr>
              <a:t>What Is the Difference between Bitmap and Vector Images? » Images » Windows » Tech Ease</a:t>
            </a:r>
            <a:r>
              <a:rPr lang="en" sz="1050">
                <a:highlight>
                  <a:srgbClr val="F1F4F5"/>
                </a:highlight>
                <a:latin typeface="Arial"/>
                <a:ea typeface="Arial"/>
                <a:cs typeface="Arial"/>
                <a:sym typeface="Arial"/>
              </a:rPr>
              <a:t>. N.p., n.d. Web. 22 Mar. 2017..</a:t>
            </a:r>
          </a:p>
          <a:p>
            <a:pPr lvl="0">
              <a:spcBef>
                <a:spcPts val="0"/>
              </a:spcBef>
              <a:buNone/>
            </a:pPr>
            <a:r>
              <a:rPr lang="en" sz="1050">
                <a:highlight>
                  <a:srgbClr val="F1F4F5"/>
                </a:highlight>
                <a:latin typeface="Arial"/>
                <a:ea typeface="Arial"/>
                <a:cs typeface="Arial"/>
                <a:sym typeface="Arial"/>
              </a:rPr>
              <a:t>TheDAWstudio. "Pro Tools Basics Lesson 1 - Introduction (1 of 13)." </a:t>
            </a:r>
            <a:r>
              <a:rPr i="1" lang="en" sz="1050">
                <a:highlight>
                  <a:srgbClr val="F1F4F5"/>
                </a:highlight>
                <a:latin typeface="Arial"/>
                <a:ea typeface="Arial"/>
                <a:cs typeface="Arial"/>
                <a:sym typeface="Arial"/>
              </a:rPr>
              <a:t>YouTube</a:t>
            </a:r>
            <a:r>
              <a:rPr lang="en" sz="1050">
                <a:highlight>
                  <a:srgbClr val="F1F4F5"/>
                </a:highlight>
                <a:latin typeface="Arial"/>
                <a:ea typeface="Arial"/>
                <a:cs typeface="Arial"/>
                <a:sym typeface="Arial"/>
              </a:rPr>
              <a:t>. YouTube, 05 Sept. 2012. Web. 23 Mar. 2017.</a:t>
            </a:r>
          </a:p>
          <a:p>
            <a:pPr lvl="0">
              <a:spcBef>
                <a:spcPts val="0"/>
              </a:spcBef>
              <a:buNone/>
            </a:pPr>
            <a:r>
              <a:t/>
            </a:r>
            <a:endParaRPr sz="1050">
              <a:highlight>
                <a:srgbClr val="F1F4F5"/>
              </a:highlight>
              <a:latin typeface="Arial"/>
              <a:ea typeface="Arial"/>
              <a:cs typeface="Arial"/>
              <a:sym typeface="Arial"/>
            </a:endParaRPr>
          </a:p>
          <a:p>
            <a:pPr lvl="0">
              <a:spcBef>
                <a:spcPts val="0"/>
              </a:spcBef>
              <a:buNone/>
            </a:pPr>
            <a:r>
              <a:t/>
            </a:r>
            <a:endParaRPr sz="1050">
              <a:highlight>
                <a:srgbClr val="F1F4F5"/>
              </a:highlight>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x="0" y="0"/>
          <a:ext cx="0" cy="0"/>
          <a:chOff x="0" y="0"/>
          <a:chExt cx="0" cy="0"/>
        </a:xfrm>
      </p:grpSpPr>
      <p:sp>
        <p:nvSpPr>
          <p:cNvPr id="66" name="Shape 6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solidFill>
                  <a:srgbClr val="990000"/>
                </a:solidFill>
                <a:latin typeface="Impact"/>
                <a:ea typeface="Impact"/>
                <a:cs typeface="Impact"/>
                <a:sym typeface="Impact"/>
              </a:rPr>
              <a:t>MULTIMEDIA</a:t>
            </a:r>
            <a:r>
              <a:rPr lang="en"/>
              <a:t>- THE </a:t>
            </a:r>
            <a:r>
              <a:rPr lang="en">
                <a:solidFill>
                  <a:srgbClr val="45818E"/>
                </a:solidFill>
                <a:latin typeface="Bangers"/>
                <a:ea typeface="Bangers"/>
                <a:cs typeface="Bangers"/>
                <a:sym typeface="Bangers"/>
              </a:rPr>
              <a:t>FIVE BUILDING BLOCKS</a:t>
            </a:r>
            <a:r>
              <a:rPr lang="en"/>
              <a:t> </a:t>
            </a:r>
          </a:p>
        </p:txBody>
      </p:sp>
      <p:sp>
        <p:nvSpPr>
          <p:cNvPr id="67" name="Shape 67"/>
          <p:cNvSpPr txBox="1"/>
          <p:nvPr>
            <p:ph idx="1" type="body"/>
          </p:nvPr>
        </p:nvSpPr>
        <p:spPr>
          <a:xfrm>
            <a:off x="311700" y="1234075"/>
            <a:ext cx="8520600" cy="3334800"/>
          </a:xfrm>
          <a:prstGeom prst="rect">
            <a:avLst/>
          </a:prstGeom>
        </p:spPr>
        <p:txBody>
          <a:bodyPr anchorCtr="0" anchor="t" bIns="91425" lIns="91425" rIns="91425" tIns="91425">
            <a:noAutofit/>
          </a:bodyPr>
          <a:lstStyle/>
          <a:p>
            <a:pPr lvl="0" rtl="0">
              <a:spcBef>
                <a:spcPts val="0"/>
              </a:spcBef>
              <a:buNone/>
            </a:pPr>
            <a:r>
              <a:rPr b="1" lang="en"/>
              <a:t>IS A COMBINATION OF FIVE THINGS…...</a:t>
            </a:r>
          </a:p>
          <a:p>
            <a:pPr lvl="0" rtl="0">
              <a:spcBef>
                <a:spcPts val="0"/>
              </a:spcBef>
              <a:buNone/>
            </a:pPr>
            <a:r>
              <a:rPr lang="en"/>
              <a:t>1.</a:t>
            </a:r>
            <a:r>
              <a:rPr b="1" lang="en" u="sng">
                <a:solidFill>
                  <a:schemeClr val="hlink"/>
                </a:solidFill>
                <a:hlinkClick r:id="rId3"/>
              </a:rPr>
              <a:t>Text</a:t>
            </a:r>
          </a:p>
          <a:p>
            <a:pPr lvl="0" rtl="0">
              <a:spcBef>
                <a:spcPts val="0"/>
              </a:spcBef>
              <a:buNone/>
            </a:pPr>
            <a:r>
              <a:rPr lang="en"/>
              <a:t>2.</a:t>
            </a:r>
            <a:r>
              <a:rPr b="1" lang="en" u="sng">
                <a:solidFill>
                  <a:schemeClr val="hlink"/>
                </a:solidFill>
                <a:hlinkClick r:id="rId4"/>
              </a:rPr>
              <a:t>Sound</a:t>
            </a:r>
            <a:r>
              <a:rPr b="1" lang="en"/>
              <a:t> </a:t>
            </a:r>
          </a:p>
          <a:p>
            <a:pPr lvl="0" rtl="0">
              <a:spcBef>
                <a:spcPts val="0"/>
              </a:spcBef>
              <a:buNone/>
            </a:pPr>
            <a:r>
              <a:rPr lang="en"/>
              <a:t>3.</a:t>
            </a:r>
            <a:r>
              <a:rPr b="1" lang="en" u="sng">
                <a:solidFill>
                  <a:schemeClr val="hlink"/>
                </a:solidFill>
                <a:hlinkClick r:id="rId5"/>
              </a:rPr>
              <a:t>Animation</a:t>
            </a:r>
            <a:r>
              <a:rPr lang="en"/>
              <a:t> </a:t>
            </a:r>
          </a:p>
          <a:p>
            <a:pPr lvl="0" rtl="0">
              <a:spcBef>
                <a:spcPts val="0"/>
              </a:spcBef>
              <a:buNone/>
            </a:pPr>
            <a:r>
              <a:rPr lang="en"/>
              <a:t>4.</a:t>
            </a:r>
            <a:r>
              <a:rPr b="1" lang="en" u="sng">
                <a:solidFill>
                  <a:schemeClr val="hlink"/>
                </a:solidFill>
                <a:hlinkClick r:id="rId6"/>
              </a:rPr>
              <a:t>Video</a:t>
            </a:r>
            <a:r>
              <a:rPr b="1" lang="en"/>
              <a:t> </a:t>
            </a:r>
          </a:p>
          <a:p>
            <a:pPr lvl="0">
              <a:spcBef>
                <a:spcPts val="0"/>
              </a:spcBef>
              <a:buNone/>
            </a:pPr>
            <a:r>
              <a:rPr lang="en"/>
              <a:t>5.</a:t>
            </a:r>
            <a:r>
              <a:rPr b="1" lang="en" u="sng">
                <a:solidFill>
                  <a:schemeClr val="hlink"/>
                </a:solidFill>
                <a:hlinkClick r:id="rId7"/>
              </a:rPr>
              <a:t>Images </a:t>
            </a:r>
          </a:p>
        </p:txBody>
      </p:sp>
      <p:pic>
        <p:nvPicPr>
          <p:cNvPr descr="Blocks-image.jpg" id="68" name="Shape 68"/>
          <p:cNvPicPr preferRelativeResize="0"/>
          <p:nvPr/>
        </p:nvPicPr>
        <p:blipFill>
          <a:blip r:embed="rId8">
            <a:alphaModFix/>
          </a:blip>
          <a:stretch>
            <a:fillRect/>
          </a:stretch>
        </p:blipFill>
        <p:spPr>
          <a:xfrm>
            <a:off x="6205346" y="198450"/>
            <a:ext cx="2761825" cy="1416650"/>
          </a:xfrm>
          <a:prstGeom prst="rect">
            <a:avLst/>
          </a:prstGeom>
          <a:noFill/>
          <a:ln>
            <a:noFill/>
          </a:ln>
        </p:spPr>
      </p:pic>
      <p:pic>
        <p:nvPicPr>
          <p:cNvPr id="69" name="Shape 69"/>
          <p:cNvPicPr preferRelativeResize="0"/>
          <p:nvPr/>
        </p:nvPicPr>
        <p:blipFill>
          <a:blip r:embed="rId9">
            <a:alphaModFix/>
          </a:blip>
          <a:stretch>
            <a:fillRect/>
          </a:stretch>
        </p:blipFill>
        <p:spPr>
          <a:xfrm>
            <a:off x="1266650" y="2297825"/>
            <a:ext cx="373324" cy="373324"/>
          </a:xfrm>
          <a:prstGeom prst="rect">
            <a:avLst/>
          </a:prstGeom>
          <a:noFill/>
          <a:ln>
            <a:noFill/>
          </a:ln>
        </p:spPr>
      </p:pic>
      <p:pic>
        <p:nvPicPr>
          <p:cNvPr id="70" name="Shape 70"/>
          <p:cNvPicPr preferRelativeResize="0"/>
          <p:nvPr/>
        </p:nvPicPr>
        <p:blipFill>
          <a:blip r:embed="rId10">
            <a:alphaModFix/>
          </a:blip>
          <a:stretch>
            <a:fillRect/>
          </a:stretch>
        </p:blipFill>
        <p:spPr>
          <a:xfrm>
            <a:off x="1689674" y="2758724"/>
            <a:ext cx="483924" cy="483950"/>
          </a:xfrm>
          <a:prstGeom prst="rect">
            <a:avLst/>
          </a:prstGeom>
          <a:noFill/>
          <a:ln>
            <a:noFill/>
          </a:ln>
        </p:spPr>
      </p:pic>
      <p:pic>
        <p:nvPicPr>
          <p:cNvPr id="71" name="Shape 71"/>
          <p:cNvPicPr preferRelativeResize="0"/>
          <p:nvPr/>
        </p:nvPicPr>
        <p:blipFill>
          <a:blip r:embed="rId11">
            <a:alphaModFix/>
          </a:blip>
          <a:stretch>
            <a:fillRect/>
          </a:stretch>
        </p:blipFill>
        <p:spPr>
          <a:xfrm>
            <a:off x="1016974" y="1848150"/>
            <a:ext cx="301200" cy="301200"/>
          </a:xfrm>
          <a:prstGeom prst="rect">
            <a:avLst/>
          </a:prstGeom>
          <a:noFill/>
          <a:ln>
            <a:noFill/>
          </a:ln>
        </p:spPr>
      </p:pic>
      <p:pic>
        <p:nvPicPr>
          <p:cNvPr id="72" name="Shape 72"/>
          <p:cNvPicPr preferRelativeResize="0"/>
          <p:nvPr/>
        </p:nvPicPr>
        <p:blipFill>
          <a:blip r:embed="rId12">
            <a:alphaModFix/>
          </a:blip>
          <a:stretch>
            <a:fillRect/>
          </a:stretch>
        </p:blipFill>
        <p:spPr>
          <a:xfrm>
            <a:off x="1193924" y="3304774"/>
            <a:ext cx="373325" cy="373325"/>
          </a:xfrm>
          <a:prstGeom prst="rect">
            <a:avLst/>
          </a:prstGeom>
          <a:noFill/>
          <a:ln>
            <a:noFill/>
          </a:ln>
        </p:spPr>
      </p:pic>
      <p:pic>
        <p:nvPicPr>
          <p:cNvPr id="73" name="Shape 73"/>
          <p:cNvPicPr preferRelativeResize="0"/>
          <p:nvPr/>
        </p:nvPicPr>
        <p:blipFill>
          <a:blip r:embed="rId13">
            <a:alphaModFix/>
          </a:blip>
          <a:stretch>
            <a:fillRect/>
          </a:stretch>
        </p:blipFill>
        <p:spPr>
          <a:xfrm>
            <a:off x="1318165" y="3779590"/>
            <a:ext cx="572699" cy="5726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latin typeface="Butcherman"/>
                <a:ea typeface="Butcherman"/>
                <a:cs typeface="Butcherman"/>
                <a:sym typeface="Butcherman"/>
              </a:rPr>
              <a:t>WHAT</a:t>
            </a:r>
            <a:r>
              <a:rPr lang="en"/>
              <a:t> IS </a:t>
            </a:r>
            <a:r>
              <a:rPr lang="en">
                <a:solidFill>
                  <a:schemeClr val="accent3"/>
                </a:solidFill>
              </a:rPr>
              <a:t>INTERACTIVE MEDIA?</a:t>
            </a:r>
          </a:p>
        </p:txBody>
      </p:sp>
      <p:sp>
        <p:nvSpPr>
          <p:cNvPr id="79" name="Shape 79"/>
          <p:cNvSpPr txBox="1"/>
          <p:nvPr>
            <p:ph idx="1" type="body"/>
          </p:nvPr>
        </p:nvSpPr>
        <p:spPr>
          <a:xfrm>
            <a:off x="311700" y="1234075"/>
            <a:ext cx="8520600" cy="3334800"/>
          </a:xfrm>
          <a:prstGeom prst="rect">
            <a:avLst/>
          </a:prstGeom>
        </p:spPr>
        <p:txBody>
          <a:bodyPr anchorCtr="0" anchor="t" bIns="91425" lIns="91425" rIns="91425" tIns="91425">
            <a:noAutofit/>
          </a:bodyPr>
          <a:lstStyle/>
          <a:p>
            <a:pPr indent="-228600" lvl="0" marL="457200" rtl="0">
              <a:spcBef>
                <a:spcPts val="2000"/>
              </a:spcBef>
              <a:spcAft>
                <a:spcPts val="0"/>
              </a:spcAft>
              <a:buClr>
                <a:srgbClr val="000000"/>
              </a:buClr>
              <a:buFont typeface="Trebuchet MS"/>
            </a:pPr>
            <a:r>
              <a:rPr lang="en">
                <a:solidFill>
                  <a:srgbClr val="000000"/>
                </a:solidFill>
                <a:latin typeface="Trebuchet MS"/>
                <a:ea typeface="Trebuchet MS"/>
                <a:cs typeface="Trebuchet MS"/>
                <a:sym typeface="Trebuchet MS"/>
              </a:rPr>
              <a:t>Interactive media is the combination of the 5 elements (</a:t>
            </a:r>
            <a:r>
              <a:rPr b="1" lang="en">
                <a:solidFill>
                  <a:srgbClr val="000000"/>
                </a:solidFill>
                <a:latin typeface="Trebuchet MS"/>
                <a:ea typeface="Trebuchet MS"/>
                <a:cs typeface="Trebuchet MS"/>
                <a:sym typeface="Trebuchet MS"/>
              </a:rPr>
              <a:t>text,images,sound,animation,and video</a:t>
            </a:r>
            <a:r>
              <a:rPr lang="en">
                <a:solidFill>
                  <a:srgbClr val="000000"/>
                </a:solidFill>
                <a:latin typeface="Trebuchet MS"/>
                <a:ea typeface="Trebuchet MS"/>
                <a:cs typeface="Trebuchet MS"/>
                <a:sym typeface="Trebuchet MS"/>
              </a:rPr>
              <a:t>) combined in a imaginative way, that a viewer will experience anticipation or excitement due to the first hand experience. The main goal is to get across an overall message to a viewer or audience. These elements combined can do extraordinary things emotionally for a project and the viewer.</a:t>
            </a:r>
          </a:p>
          <a:p>
            <a:pPr indent="-228600" lvl="0" marL="457200" rtl="0">
              <a:spcBef>
                <a:spcPts val="0"/>
              </a:spcBef>
              <a:buClr>
                <a:srgbClr val="000000"/>
              </a:buClr>
              <a:buFont typeface="Trebuchet MS"/>
            </a:pPr>
            <a:r>
              <a:rPr lang="en">
                <a:solidFill>
                  <a:srgbClr val="000000"/>
                </a:solidFill>
                <a:highlight>
                  <a:srgbClr val="FFFFFF"/>
                </a:highlight>
                <a:latin typeface="Trebuchet MS"/>
                <a:ea typeface="Trebuchet MS"/>
                <a:cs typeface="Trebuchet MS"/>
                <a:sym typeface="Trebuchet MS"/>
              </a:rPr>
              <a:t>When designing multimedia, as the designer you weave these many elements together into a complex tapestry of sights and sounds. Choosing the best way to give the viewer control over their experience is a challenge, but very rewarding.</a:t>
            </a:r>
          </a:p>
          <a:p>
            <a:pPr lvl="0">
              <a:spcBef>
                <a:spcPts val="0"/>
              </a:spcBef>
              <a:buNone/>
            </a:pPr>
            <a:r>
              <a:t/>
            </a:r>
            <a:endParaRPr>
              <a:solidFill>
                <a:srgbClr val="000000"/>
              </a:solidFill>
              <a:highlight>
                <a:srgbClr val="FFFFFF"/>
              </a:highlight>
              <a:latin typeface="Times New Roman"/>
              <a:ea typeface="Times New Roman"/>
              <a:cs typeface="Times New Roman"/>
              <a:sym typeface="Times New Roman"/>
            </a:endParaRPr>
          </a:p>
        </p:txBody>
      </p:sp>
      <p:pic>
        <p:nvPicPr>
          <p:cNvPr descr="media-interactivo.jpg" id="80" name="Shape 80"/>
          <p:cNvPicPr preferRelativeResize="0"/>
          <p:nvPr/>
        </p:nvPicPr>
        <p:blipFill>
          <a:blip r:embed="rId3">
            <a:alphaModFix/>
          </a:blip>
          <a:stretch>
            <a:fillRect/>
          </a:stretch>
        </p:blipFill>
        <p:spPr>
          <a:xfrm>
            <a:off x="4882600" y="47975"/>
            <a:ext cx="4135250" cy="14553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TEXT</a:t>
            </a:r>
          </a:p>
        </p:txBody>
      </p:sp>
      <p:sp>
        <p:nvSpPr>
          <p:cNvPr id="86" name="Shape 86"/>
          <p:cNvSpPr txBox="1"/>
          <p:nvPr>
            <p:ph idx="1" type="body"/>
          </p:nvPr>
        </p:nvSpPr>
        <p:spPr>
          <a:xfrm>
            <a:off x="311700" y="1017725"/>
            <a:ext cx="8520600" cy="3551100"/>
          </a:xfrm>
          <a:prstGeom prst="rect">
            <a:avLst/>
          </a:prstGeom>
        </p:spPr>
        <p:txBody>
          <a:bodyPr anchorCtr="0" anchor="t" bIns="91425" lIns="91425" rIns="91425" tIns="91425">
            <a:noAutofit/>
          </a:bodyPr>
          <a:lstStyle/>
          <a:p>
            <a:pPr indent="-228600" lvl="0" marL="457200" rtl="0">
              <a:spcBef>
                <a:spcPts val="2000"/>
              </a:spcBef>
              <a:spcAft>
                <a:spcPts val="0"/>
              </a:spcAft>
              <a:buClr>
                <a:srgbClr val="000000"/>
              </a:buClr>
              <a:buFont typeface="Trebuchet MS"/>
            </a:pPr>
            <a:r>
              <a:rPr lang="en">
                <a:solidFill>
                  <a:srgbClr val="000000"/>
                </a:solidFill>
                <a:latin typeface="Trebuchet MS"/>
                <a:ea typeface="Trebuchet MS"/>
                <a:cs typeface="Trebuchet MS"/>
                <a:sym typeface="Trebuchet MS"/>
              </a:rPr>
              <a:t>Text is a combination of letters and symbols we use to communicate with each other.</a:t>
            </a:r>
          </a:p>
          <a:p>
            <a:pPr indent="-228600" lvl="0" marL="457200" rtl="0">
              <a:spcBef>
                <a:spcPts val="2000"/>
              </a:spcBef>
              <a:spcAft>
                <a:spcPts val="0"/>
              </a:spcAft>
              <a:buClr>
                <a:srgbClr val="000000"/>
              </a:buClr>
              <a:buFont typeface="Trebuchet MS"/>
            </a:pPr>
            <a:r>
              <a:rPr lang="en">
                <a:solidFill>
                  <a:srgbClr val="000000"/>
                </a:solidFill>
                <a:latin typeface="Trebuchet MS"/>
                <a:ea typeface="Trebuchet MS"/>
                <a:cs typeface="Trebuchet MS"/>
                <a:sym typeface="Trebuchet MS"/>
              </a:rPr>
              <a:t>Text is included in our everyday lives. For example text is on TV, computers, cell phones, articles, newspapers, books, posters.</a:t>
            </a:r>
          </a:p>
          <a:p>
            <a:pPr indent="-228600" lvl="0" marL="457200" rtl="0">
              <a:spcBef>
                <a:spcPts val="2000"/>
              </a:spcBef>
              <a:spcAft>
                <a:spcPts val="0"/>
              </a:spcAft>
              <a:buClr>
                <a:srgbClr val="000000"/>
              </a:buClr>
              <a:buFont typeface="Trebuchet MS"/>
            </a:pPr>
            <a:r>
              <a:rPr lang="en">
                <a:solidFill>
                  <a:srgbClr val="000000"/>
                </a:solidFill>
                <a:highlight>
                  <a:srgbClr val="FFFFFF"/>
                </a:highlight>
                <a:latin typeface="Trebuchet MS"/>
                <a:ea typeface="Trebuchet MS"/>
                <a:cs typeface="Trebuchet MS"/>
                <a:sym typeface="Trebuchet MS"/>
              </a:rPr>
              <a:t>This multimedia form surrounds us in computer environments. It’s prevalence prevents us from realizing its importance in conveying information and providing easy to use navigation. Also, it is important to remember that text has technical concerns as well.</a:t>
            </a:r>
          </a:p>
        </p:txBody>
      </p:sp>
      <p:pic>
        <p:nvPicPr>
          <p:cNvPr descr="fig-1-war-and-peace.png" id="87" name="Shape 87"/>
          <p:cNvPicPr preferRelativeResize="0"/>
          <p:nvPr/>
        </p:nvPicPr>
        <p:blipFill>
          <a:blip r:embed="rId3">
            <a:alphaModFix/>
          </a:blip>
          <a:stretch>
            <a:fillRect/>
          </a:stretch>
        </p:blipFill>
        <p:spPr>
          <a:xfrm>
            <a:off x="6079175" y="3520251"/>
            <a:ext cx="3153100" cy="1491175"/>
          </a:xfrm>
          <a:prstGeom prst="rect">
            <a:avLst/>
          </a:prstGeom>
          <a:noFill/>
          <a:ln>
            <a:noFill/>
          </a:ln>
        </p:spPr>
      </p:pic>
      <p:pic>
        <p:nvPicPr>
          <p:cNvPr id="88" name="Shape 88"/>
          <p:cNvPicPr preferRelativeResize="0"/>
          <p:nvPr/>
        </p:nvPicPr>
        <p:blipFill>
          <a:blip r:embed="rId4">
            <a:alphaModFix/>
          </a:blip>
          <a:stretch>
            <a:fillRect/>
          </a:stretch>
        </p:blipFill>
        <p:spPr>
          <a:xfrm>
            <a:off x="-136649" y="158974"/>
            <a:ext cx="1144800" cy="1144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2" name="Shape 92"/>
        <p:cNvGrpSpPr/>
        <p:nvPr/>
      </p:nvGrpSpPr>
      <p:grpSpPr>
        <a:xfrm>
          <a:off x="0" y="0"/>
          <a:ext cx="0" cy="0"/>
          <a:chOff x="0" y="0"/>
          <a:chExt cx="0" cy="0"/>
        </a:xfrm>
      </p:grpSpPr>
      <p:sp>
        <p:nvSpPr>
          <p:cNvPr id="93" name="Shape 9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latin typeface="Fascinate Inline"/>
                <a:ea typeface="Fascinate Inline"/>
                <a:cs typeface="Fascinate Inline"/>
                <a:sym typeface="Fascinate Inline"/>
              </a:rPr>
              <a:t>TEXT</a:t>
            </a:r>
            <a:r>
              <a:rPr lang="en"/>
              <a:t> </a:t>
            </a:r>
            <a:r>
              <a:rPr lang="en">
                <a:solidFill>
                  <a:srgbClr val="FF0000"/>
                </a:solidFill>
              </a:rPr>
              <a:t>CONTINUED</a:t>
            </a:r>
          </a:p>
        </p:txBody>
      </p:sp>
      <p:sp>
        <p:nvSpPr>
          <p:cNvPr id="94" name="Shape 94"/>
          <p:cNvSpPr txBox="1"/>
          <p:nvPr>
            <p:ph idx="1" type="body"/>
          </p:nvPr>
        </p:nvSpPr>
        <p:spPr>
          <a:xfrm>
            <a:off x="311699" y="1234075"/>
            <a:ext cx="6036900" cy="3334800"/>
          </a:xfrm>
          <a:prstGeom prst="rect">
            <a:avLst/>
          </a:prstGeom>
        </p:spPr>
        <p:txBody>
          <a:bodyPr anchorCtr="0" anchor="t" bIns="91425" lIns="91425" rIns="91425" tIns="91425">
            <a:noAutofit/>
          </a:bodyPr>
          <a:lstStyle/>
          <a:p>
            <a:pPr lvl="0" rtl="0">
              <a:lnSpc>
                <a:spcPct val="110000"/>
              </a:lnSpc>
              <a:spcBef>
                <a:spcPts val="0"/>
              </a:spcBef>
              <a:spcAft>
                <a:spcPts val="0"/>
              </a:spcAft>
              <a:buNone/>
            </a:pPr>
            <a:r>
              <a:rPr lang="en">
                <a:solidFill>
                  <a:srgbClr val="000000"/>
                </a:solidFill>
                <a:latin typeface="Trebuchet MS"/>
                <a:ea typeface="Trebuchet MS"/>
                <a:cs typeface="Trebuchet MS"/>
                <a:sym typeface="Trebuchet MS"/>
              </a:rPr>
              <a:t>At first, when a computer interprets text, it has to change it into numbers to understand it, because computers can only read numbers. There are two ways for a computer to this, one is by using ASCII (</a:t>
            </a:r>
            <a:r>
              <a:rPr lang="en">
                <a:solidFill>
                  <a:srgbClr val="222222"/>
                </a:solidFill>
                <a:highlight>
                  <a:srgbClr val="FFFFFF"/>
                </a:highlight>
                <a:latin typeface="Trebuchet MS"/>
                <a:ea typeface="Trebuchet MS"/>
                <a:cs typeface="Trebuchet MS"/>
                <a:sym typeface="Trebuchet MS"/>
              </a:rPr>
              <a:t>American Standard Code for Information Interchange)</a:t>
            </a:r>
            <a:r>
              <a:rPr lang="en">
                <a:solidFill>
                  <a:srgbClr val="000000"/>
                </a:solidFill>
                <a:latin typeface="Trebuchet MS"/>
                <a:ea typeface="Trebuchet MS"/>
                <a:cs typeface="Trebuchet MS"/>
                <a:sym typeface="Trebuchet MS"/>
              </a:rPr>
              <a:t>. And the other way is by Unicoding. The main interpreter ASCII was made prior to Unicode and is only used to display writing in English and some Western languages. While Unicode </a:t>
            </a:r>
            <a:r>
              <a:rPr lang="en">
                <a:solidFill>
                  <a:srgbClr val="000000"/>
                </a:solidFill>
                <a:highlight>
                  <a:srgbClr val="FFFFFF"/>
                </a:highlight>
                <a:latin typeface="Trebuchet MS"/>
                <a:ea typeface="Trebuchet MS"/>
                <a:cs typeface="Trebuchet MS"/>
                <a:sym typeface="Trebuchet MS"/>
              </a:rPr>
              <a:t>Unicode is a very large character set containing the characters of virtually every written language.</a:t>
            </a:r>
          </a:p>
          <a:p>
            <a:pPr lvl="0" rtl="0" algn="l">
              <a:lnSpc>
                <a:spcPct val="110000"/>
              </a:lnSpc>
              <a:spcBef>
                <a:spcPts val="0"/>
              </a:spcBef>
              <a:spcAft>
                <a:spcPts val="0"/>
              </a:spcAft>
              <a:buClr>
                <a:schemeClr val="dk2"/>
              </a:buClr>
              <a:buSzPct val="61111"/>
              <a:buFont typeface="Arial"/>
              <a:buNone/>
            </a:pPr>
            <a:r>
              <a:rPr lang="en">
                <a:solidFill>
                  <a:srgbClr val="000000"/>
                </a:solidFill>
                <a:latin typeface="Trebuchet MS"/>
                <a:ea typeface="Trebuchet MS"/>
                <a:cs typeface="Trebuchet MS"/>
                <a:sym typeface="Trebuchet MS"/>
              </a:rPr>
              <a:t>Typeface includes different types, sizes, and styles. </a:t>
            </a:r>
          </a:p>
          <a:p>
            <a:pPr lvl="0">
              <a:spcBef>
                <a:spcPts val="0"/>
              </a:spcBef>
              <a:buNone/>
            </a:pPr>
            <a:r>
              <a:t/>
            </a:r>
            <a:endParaRPr/>
          </a:p>
        </p:txBody>
      </p:sp>
      <p:pic>
        <p:nvPicPr>
          <p:cNvPr id="95" name="Shape 95"/>
          <p:cNvPicPr preferRelativeResize="0"/>
          <p:nvPr/>
        </p:nvPicPr>
        <p:blipFill>
          <a:blip r:embed="rId3">
            <a:alphaModFix/>
          </a:blip>
          <a:stretch>
            <a:fillRect/>
          </a:stretch>
        </p:blipFill>
        <p:spPr>
          <a:xfrm>
            <a:off x="6212125" y="687425"/>
            <a:ext cx="2857325" cy="3611249"/>
          </a:xfrm>
          <a:prstGeom prst="rect">
            <a:avLst/>
          </a:prstGeom>
          <a:noFill/>
          <a:ln>
            <a:noFill/>
          </a:ln>
        </p:spPr>
      </p:pic>
      <p:pic>
        <p:nvPicPr>
          <p:cNvPr id="96" name="Shape 96"/>
          <p:cNvPicPr preferRelativeResize="0"/>
          <p:nvPr/>
        </p:nvPicPr>
        <p:blipFill>
          <a:blip r:embed="rId4">
            <a:alphaModFix/>
          </a:blip>
          <a:stretch>
            <a:fillRect/>
          </a:stretch>
        </p:blipFill>
        <p:spPr>
          <a:xfrm>
            <a:off x="3320324" y="75825"/>
            <a:ext cx="1158249" cy="11582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x="0" y="0"/>
          <a:ext cx="0" cy="0"/>
          <a:chOff x="0" y="0"/>
          <a:chExt cx="0" cy="0"/>
        </a:xfrm>
      </p:grpSpPr>
      <p:sp>
        <p:nvSpPr>
          <p:cNvPr id="101" name="Shape 10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WHAT</a:t>
            </a:r>
            <a:r>
              <a:rPr lang="en">
                <a:solidFill>
                  <a:srgbClr val="FF0000"/>
                </a:solidFill>
              </a:rPr>
              <a:t> IS</a:t>
            </a:r>
            <a:r>
              <a:rPr lang="en"/>
              <a:t> </a:t>
            </a:r>
            <a:r>
              <a:rPr lang="en">
                <a:latin typeface="Lobster"/>
                <a:ea typeface="Lobster"/>
                <a:cs typeface="Lobster"/>
                <a:sym typeface="Lobster"/>
              </a:rPr>
              <a:t>SOUND?</a:t>
            </a:r>
          </a:p>
        </p:txBody>
      </p:sp>
      <p:sp>
        <p:nvSpPr>
          <p:cNvPr id="102" name="Shape 102"/>
          <p:cNvSpPr txBox="1"/>
          <p:nvPr>
            <p:ph idx="1" type="body"/>
          </p:nvPr>
        </p:nvSpPr>
        <p:spPr>
          <a:xfrm>
            <a:off x="311700" y="1017725"/>
            <a:ext cx="8520600" cy="4001400"/>
          </a:xfrm>
          <a:prstGeom prst="rect">
            <a:avLst/>
          </a:prstGeom>
        </p:spPr>
        <p:txBody>
          <a:bodyPr anchorCtr="0" anchor="t" bIns="91425" lIns="91425" rIns="91425" tIns="91425">
            <a:noAutofit/>
          </a:bodyPr>
          <a:lstStyle/>
          <a:p>
            <a:pPr lvl="0" rtl="0">
              <a:lnSpc>
                <a:spcPct val="120000"/>
              </a:lnSpc>
              <a:spcBef>
                <a:spcPts val="2400"/>
              </a:spcBef>
              <a:spcAft>
                <a:spcPts val="0"/>
              </a:spcAft>
              <a:buNone/>
            </a:pPr>
            <a:r>
              <a:rPr lang="en">
                <a:solidFill>
                  <a:srgbClr val="000000"/>
                </a:solidFill>
                <a:latin typeface="Trebuchet MS"/>
                <a:ea typeface="Trebuchet MS"/>
                <a:cs typeface="Trebuchet MS"/>
                <a:sym typeface="Trebuchet MS"/>
              </a:rPr>
              <a:t>Sound is one of two senses that we can play with in multimedia, the first being sight. It is a very exciting part of media. Used in the right way it can do different jobs like showing a button has been pressed, to point out a change, to give a connection to people through relaxing voice or giving an emotional tone with music.</a:t>
            </a:r>
          </a:p>
          <a:p>
            <a:pPr lvl="0" rtl="0">
              <a:lnSpc>
                <a:spcPct val="120000"/>
              </a:lnSpc>
              <a:spcBef>
                <a:spcPts val="2400"/>
              </a:spcBef>
              <a:spcAft>
                <a:spcPts val="0"/>
              </a:spcAft>
              <a:buNone/>
            </a:pPr>
            <a:r>
              <a:rPr lang="en">
                <a:solidFill>
                  <a:srgbClr val="000000"/>
                </a:solidFill>
                <a:highlight>
                  <a:srgbClr val="FFFFFF"/>
                </a:highlight>
                <a:latin typeface="Trebuchet MS"/>
                <a:ea typeface="Trebuchet MS"/>
                <a:cs typeface="Trebuchet MS"/>
                <a:sym typeface="Trebuchet MS"/>
              </a:rPr>
              <a:t>Technically the challenge for audio is to limit the file size while maintaining fidelity of the sound wave. In a project where there are many channels of overlapping audio, an additional challenge is in ensuring that the resulting mix blends properly so that the computer can render the sounds.</a:t>
            </a:r>
          </a:p>
          <a:p>
            <a:pPr lvl="0">
              <a:spcBef>
                <a:spcPts val="0"/>
              </a:spcBef>
              <a:buNone/>
            </a:pPr>
            <a:r>
              <a:t/>
            </a:r>
            <a:endParaRPr>
              <a:solidFill>
                <a:srgbClr val="000000"/>
              </a:solidFill>
            </a:endParaRPr>
          </a:p>
        </p:txBody>
      </p:sp>
      <p:pic>
        <p:nvPicPr>
          <p:cNvPr id="103" name="Shape 103"/>
          <p:cNvPicPr preferRelativeResize="0"/>
          <p:nvPr/>
        </p:nvPicPr>
        <p:blipFill>
          <a:blip r:embed="rId3">
            <a:alphaModFix/>
          </a:blip>
          <a:stretch>
            <a:fillRect/>
          </a:stretch>
        </p:blipFill>
        <p:spPr>
          <a:xfrm>
            <a:off x="4244212" y="155100"/>
            <a:ext cx="1152525" cy="1152525"/>
          </a:xfrm>
          <a:prstGeom prst="rect">
            <a:avLst/>
          </a:prstGeom>
          <a:noFill/>
          <a:ln>
            <a:noFill/>
          </a:ln>
        </p:spPr>
      </p:pic>
      <p:pic>
        <p:nvPicPr>
          <p:cNvPr id="104" name="Shape 104"/>
          <p:cNvPicPr preferRelativeResize="0"/>
          <p:nvPr/>
        </p:nvPicPr>
        <p:blipFill>
          <a:blip r:embed="rId4">
            <a:alphaModFix/>
          </a:blip>
          <a:stretch>
            <a:fillRect/>
          </a:stretch>
        </p:blipFill>
        <p:spPr>
          <a:xfrm>
            <a:off x="3089400" y="85750"/>
            <a:ext cx="1291250" cy="1291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 name="Shape 108"/>
        <p:cNvGrpSpPr/>
        <p:nvPr/>
      </p:nvGrpSpPr>
      <p:grpSpPr>
        <a:xfrm>
          <a:off x="0" y="0"/>
          <a:ext cx="0" cy="0"/>
          <a:chOff x="0" y="0"/>
          <a:chExt cx="0" cy="0"/>
        </a:xfrm>
      </p:grpSpPr>
      <p:sp>
        <p:nvSpPr>
          <p:cNvPr id="109" name="Shape 10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b="1" lang="en">
                <a:solidFill>
                  <a:srgbClr val="CC0000"/>
                </a:solidFill>
              </a:rPr>
              <a:t>SOUND C</a:t>
            </a:r>
            <a:r>
              <a:rPr lang="en">
                <a:latin typeface="Francois One"/>
                <a:ea typeface="Francois One"/>
                <a:cs typeface="Francois One"/>
                <a:sym typeface="Francois One"/>
              </a:rPr>
              <a:t>ON</a:t>
            </a:r>
            <a:r>
              <a:rPr lang="en">
                <a:solidFill>
                  <a:srgbClr val="FF0000"/>
                </a:solidFill>
                <a:latin typeface="Francois One"/>
                <a:ea typeface="Francois One"/>
                <a:cs typeface="Francois One"/>
                <a:sym typeface="Francois One"/>
              </a:rPr>
              <a:t>TINUED</a:t>
            </a:r>
          </a:p>
        </p:txBody>
      </p:sp>
      <p:sp>
        <p:nvSpPr>
          <p:cNvPr id="110" name="Shape 110"/>
          <p:cNvSpPr txBox="1"/>
          <p:nvPr>
            <p:ph idx="1" type="body"/>
          </p:nvPr>
        </p:nvSpPr>
        <p:spPr>
          <a:xfrm>
            <a:off x="311700" y="1234075"/>
            <a:ext cx="8520600" cy="3334800"/>
          </a:xfrm>
          <a:prstGeom prst="rect">
            <a:avLst/>
          </a:prstGeom>
        </p:spPr>
        <p:txBody>
          <a:bodyPr anchorCtr="0" anchor="t" bIns="91425" lIns="91425" rIns="91425" tIns="91425">
            <a:noAutofit/>
          </a:bodyPr>
          <a:lstStyle/>
          <a:p>
            <a:pPr lvl="0" rtl="0">
              <a:lnSpc>
                <a:spcPct val="100000"/>
              </a:lnSpc>
              <a:spcBef>
                <a:spcPts val="2400"/>
              </a:spcBef>
              <a:spcAft>
                <a:spcPts val="0"/>
              </a:spcAft>
              <a:buNone/>
            </a:pPr>
            <a:r>
              <a:rPr lang="en">
                <a:solidFill>
                  <a:srgbClr val="000000"/>
                </a:solidFill>
                <a:latin typeface="Trebuchet MS"/>
                <a:ea typeface="Trebuchet MS"/>
                <a:cs typeface="Trebuchet MS"/>
                <a:sym typeface="Trebuchet MS"/>
              </a:rPr>
              <a:t>There are two main types of sound: Digital and Analog sound</a:t>
            </a:r>
          </a:p>
          <a:p>
            <a:pPr lvl="0" rtl="0">
              <a:lnSpc>
                <a:spcPct val="100000"/>
              </a:lnSpc>
              <a:spcBef>
                <a:spcPts val="2400"/>
              </a:spcBef>
              <a:spcAft>
                <a:spcPts val="0"/>
              </a:spcAft>
              <a:buNone/>
            </a:pPr>
            <a:r>
              <a:rPr lang="en">
                <a:solidFill>
                  <a:srgbClr val="000000"/>
                </a:solidFill>
                <a:latin typeface="Trebuchet MS"/>
                <a:ea typeface="Trebuchet MS"/>
                <a:cs typeface="Trebuchet MS"/>
                <a:sym typeface="Trebuchet MS"/>
              </a:rPr>
              <a:t>Digital: is the sampling of the original </a:t>
            </a:r>
          </a:p>
          <a:p>
            <a:pPr lvl="0" rtl="0">
              <a:lnSpc>
                <a:spcPct val="100000"/>
              </a:lnSpc>
              <a:spcBef>
                <a:spcPts val="2400"/>
              </a:spcBef>
              <a:spcAft>
                <a:spcPts val="0"/>
              </a:spcAft>
              <a:buNone/>
            </a:pPr>
            <a:r>
              <a:rPr lang="en">
                <a:solidFill>
                  <a:srgbClr val="000000"/>
                </a:solidFill>
                <a:latin typeface="Trebuchet MS"/>
                <a:ea typeface="Trebuchet MS"/>
                <a:cs typeface="Trebuchet MS"/>
                <a:sym typeface="Trebuchet MS"/>
              </a:rPr>
              <a:t>Analog: is the original sound signal </a:t>
            </a:r>
          </a:p>
          <a:p>
            <a:pPr lvl="0" rtl="0">
              <a:lnSpc>
                <a:spcPct val="100000"/>
              </a:lnSpc>
              <a:spcBef>
                <a:spcPts val="2400"/>
              </a:spcBef>
              <a:spcAft>
                <a:spcPts val="0"/>
              </a:spcAft>
              <a:buNone/>
            </a:pPr>
            <a:r>
              <a:rPr lang="en">
                <a:solidFill>
                  <a:srgbClr val="000000"/>
                </a:solidFill>
                <a:latin typeface="Trebuchet MS"/>
                <a:ea typeface="Trebuchet MS"/>
                <a:cs typeface="Trebuchet MS"/>
                <a:sym typeface="Trebuchet MS"/>
              </a:rPr>
              <a:t>Every Multi Media platform should include sound effects, speech or music to draw users and viewers attention!</a:t>
            </a:r>
          </a:p>
          <a:p>
            <a:pPr lvl="0">
              <a:lnSpc>
                <a:spcPct val="100000"/>
              </a:lnSpc>
              <a:spcBef>
                <a:spcPts val="0"/>
              </a:spcBef>
              <a:buNone/>
            </a:pPr>
            <a:r>
              <a:t/>
            </a:r>
            <a:endParaRPr sz="1200">
              <a:solidFill>
                <a:srgbClr val="000000"/>
              </a:solidFill>
              <a:latin typeface="Trebuchet MS"/>
              <a:ea typeface="Trebuchet MS"/>
              <a:cs typeface="Trebuchet MS"/>
              <a:sym typeface="Trebuchet MS"/>
            </a:endParaRPr>
          </a:p>
        </p:txBody>
      </p:sp>
      <p:pic>
        <p:nvPicPr>
          <p:cNvPr id="111" name="Shape 111"/>
          <p:cNvPicPr preferRelativeResize="0"/>
          <p:nvPr/>
        </p:nvPicPr>
        <p:blipFill>
          <a:blip r:embed="rId3">
            <a:alphaModFix/>
          </a:blip>
          <a:stretch>
            <a:fillRect/>
          </a:stretch>
        </p:blipFill>
        <p:spPr>
          <a:xfrm>
            <a:off x="6805187" y="138300"/>
            <a:ext cx="2143125" cy="2133600"/>
          </a:xfrm>
          <a:prstGeom prst="rect">
            <a:avLst/>
          </a:prstGeom>
          <a:noFill/>
          <a:ln>
            <a:noFill/>
          </a:ln>
        </p:spPr>
      </p:pic>
      <p:pic>
        <p:nvPicPr>
          <p:cNvPr id="112" name="Shape 112"/>
          <p:cNvPicPr preferRelativeResize="0"/>
          <p:nvPr/>
        </p:nvPicPr>
        <p:blipFill>
          <a:blip r:embed="rId4">
            <a:alphaModFix/>
          </a:blip>
          <a:stretch>
            <a:fillRect/>
          </a:stretch>
        </p:blipFill>
        <p:spPr>
          <a:xfrm>
            <a:off x="3477895" y="138295"/>
            <a:ext cx="1252925" cy="14447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x="0" y="0"/>
          <a:ext cx="0" cy="0"/>
          <a:chOff x="0" y="0"/>
          <a:chExt cx="0" cy="0"/>
        </a:xfrm>
      </p:grpSpPr>
      <p:sp>
        <p:nvSpPr>
          <p:cNvPr id="117" name="Shape 117"/>
          <p:cNvSpPr txBox="1"/>
          <p:nvPr>
            <p:ph type="title"/>
          </p:nvPr>
        </p:nvSpPr>
        <p:spPr>
          <a:xfrm>
            <a:off x="88075" y="87325"/>
            <a:ext cx="8520600" cy="572700"/>
          </a:xfrm>
          <a:prstGeom prst="rect">
            <a:avLst/>
          </a:prstGeom>
        </p:spPr>
        <p:txBody>
          <a:bodyPr anchorCtr="0" anchor="t" bIns="91425" lIns="91425" rIns="91425" tIns="91425">
            <a:noAutofit/>
          </a:bodyPr>
          <a:lstStyle/>
          <a:p>
            <a:pPr lvl="0">
              <a:spcBef>
                <a:spcPts val="0"/>
              </a:spcBef>
              <a:buNone/>
            </a:pPr>
            <a:r>
              <a:rPr lang="en">
                <a:solidFill>
                  <a:srgbClr val="CC0000"/>
                </a:solidFill>
                <a:latin typeface="Francois One"/>
                <a:ea typeface="Francois One"/>
                <a:cs typeface="Francois One"/>
                <a:sym typeface="Francois One"/>
              </a:rPr>
              <a:t>SOUND</a:t>
            </a:r>
            <a:r>
              <a:rPr lang="en"/>
              <a:t> </a:t>
            </a:r>
            <a:r>
              <a:rPr lang="en">
                <a:solidFill>
                  <a:srgbClr val="4A86E8"/>
                </a:solidFill>
              </a:rPr>
              <a:t>CONTINUED </a:t>
            </a:r>
          </a:p>
        </p:txBody>
      </p:sp>
      <p:sp>
        <p:nvSpPr>
          <p:cNvPr id="118" name="Shape 118"/>
          <p:cNvSpPr txBox="1"/>
          <p:nvPr>
            <p:ph idx="1" type="body"/>
          </p:nvPr>
        </p:nvSpPr>
        <p:spPr>
          <a:xfrm>
            <a:off x="0" y="559075"/>
            <a:ext cx="5453100" cy="4186800"/>
          </a:xfrm>
          <a:prstGeom prst="rect">
            <a:avLst/>
          </a:prstGeom>
        </p:spPr>
        <p:txBody>
          <a:bodyPr anchorCtr="0" anchor="t" bIns="91425" lIns="91425" rIns="91425" tIns="91425">
            <a:noAutofit/>
          </a:bodyPr>
          <a:lstStyle/>
          <a:p>
            <a:pPr lvl="0" rtl="0">
              <a:spcBef>
                <a:spcPts val="2000"/>
              </a:spcBef>
              <a:spcAft>
                <a:spcPts val="0"/>
              </a:spcAft>
              <a:buNone/>
            </a:pPr>
            <a:r>
              <a:rPr lang="en" sz="1500">
                <a:solidFill>
                  <a:srgbClr val="000000"/>
                </a:solidFill>
                <a:latin typeface="Trebuchet MS"/>
                <a:ea typeface="Trebuchet MS"/>
                <a:cs typeface="Trebuchet MS"/>
                <a:sym typeface="Trebuchet MS"/>
              </a:rPr>
              <a:t>There are programs such as Garageband, Mixmeister and Pro tools that are used by both beginners and professionals to mix sounds together and create beats and music.  Typically, studio booths include expensive equipment. Inside a studio booth is </a:t>
            </a:r>
            <a:r>
              <a:rPr lang="en" sz="1500">
                <a:solidFill>
                  <a:srgbClr val="000000"/>
                </a:solidFill>
                <a:highlight>
                  <a:srgbClr val="FFFFFF"/>
                </a:highlight>
                <a:latin typeface="Trebuchet MS"/>
                <a:ea typeface="Trebuchet MS"/>
                <a:cs typeface="Trebuchet MS"/>
                <a:sym typeface="Trebuchet MS"/>
              </a:rPr>
              <a:t>a small room in a recording studio, which is soundproofed to keep out external sounds and keep in the internal sounds, and like all the other recording rooms in sound industry, it is designed for having a lesser amount of diffused reflections from walls to make a good sounding room.</a:t>
            </a:r>
          </a:p>
          <a:p>
            <a:pPr lvl="0" rtl="0">
              <a:spcBef>
                <a:spcPts val="0"/>
              </a:spcBef>
              <a:buClr>
                <a:schemeClr val="dk2"/>
              </a:buClr>
              <a:buSzPct val="73333"/>
              <a:buFont typeface="Arial"/>
              <a:buNone/>
            </a:pPr>
            <a:r>
              <a:rPr lang="en" sz="1500">
                <a:solidFill>
                  <a:srgbClr val="000000"/>
                </a:solidFill>
                <a:latin typeface="Trebuchet MS"/>
                <a:ea typeface="Trebuchet MS"/>
                <a:cs typeface="Trebuchet MS"/>
                <a:sym typeface="Trebuchet MS"/>
              </a:rPr>
              <a:t>However, one common struggle many users face with sound is being able to decrease the file size without having to actually change the sound wave or manipulate it. </a:t>
            </a:r>
          </a:p>
          <a:p>
            <a:pPr lvl="0">
              <a:spcBef>
                <a:spcPts val="0"/>
              </a:spcBef>
              <a:buNone/>
            </a:pPr>
            <a:r>
              <a:t/>
            </a:r>
            <a:endParaRPr/>
          </a:p>
        </p:txBody>
      </p:sp>
      <p:pic>
        <p:nvPicPr>
          <p:cNvPr id="119" name="Shape 119"/>
          <p:cNvPicPr preferRelativeResize="0"/>
          <p:nvPr/>
        </p:nvPicPr>
        <p:blipFill>
          <a:blip r:embed="rId3">
            <a:alphaModFix/>
          </a:blip>
          <a:stretch>
            <a:fillRect/>
          </a:stretch>
        </p:blipFill>
        <p:spPr>
          <a:xfrm>
            <a:off x="7264675" y="87324"/>
            <a:ext cx="1726925" cy="1148550"/>
          </a:xfrm>
          <a:prstGeom prst="rect">
            <a:avLst/>
          </a:prstGeom>
          <a:noFill/>
          <a:ln>
            <a:noFill/>
          </a:ln>
        </p:spPr>
      </p:pic>
      <p:pic>
        <p:nvPicPr>
          <p:cNvPr id="120" name="Shape 120"/>
          <p:cNvPicPr preferRelativeResize="0"/>
          <p:nvPr/>
        </p:nvPicPr>
        <p:blipFill>
          <a:blip r:embed="rId4">
            <a:alphaModFix/>
          </a:blip>
          <a:stretch>
            <a:fillRect/>
          </a:stretch>
        </p:blipFill>
        <p:spPr>
          <a:xfrm>
            <a:off x="5396447" y="87323"/>
            <a:ext cx="1724527" cy="1148550"/>
          </a:xfrm>
          <a:prstGeom prst="rect">
            <a:avLst/>
          </a:prstGeom>
          <a:noFill/>
          <a:ln>
            <a:noFill/>
          </a:ln>
        </p:spPr>
      </p:pic>
      <p:pic>
        <p:nvPicPr>
          <p:cNvPr id="121" name="Shape 121"/>
          <p:cNvPicPr preferRelativeResize="0"/>
          <p:nvPr/>
        </p:nvPicPr>
        <p:blipFill>
          <a:blip r:embed="rId5">
            <a:alphaModFix/>
          </a:blip>
          <a:stretch>
            <a:fillRect/>
          </a:stretch>
        </p:blipFill>
        <p:spPr>
          <a:xfrm>
            <a:off x="3047400" y="0"/>
            <a:ext cx="900235" cy="943850"/>
          </a:xfrm>
          <a:prstGeom prst="rect">
            <a:avLst/>
          </a:prstGeom>
          <a:noFill/>
          <a:ln>
            <a:noFill/>
          </a:ln>
        </p:spPr>
      </p:pic>
      <p:sp>
        <p:nvSpPr>
          <p:cNvPr descr="Learn the basics of Pro Tools through this interactive series starting with an introduction to what will be covered in this free 13 video series. Next Lesson http://youtu.be/e9baAZGpHfI  Jump to any Pro Tools Basics Lesson Lesson 1 http://youtu.be/InY5M_TPgnY Lesson 2 http://youtu.be/e9baAZGpHfI Lesson 3 http://youtu.be/i6G44M3e1H0 Lesson 4 http://youtu.be/-YMSRi9jp1w Lesson 5 http://youtu.be/YwaNhlNpv8I Lesson 6 http://youtu.be/HsEB59xO6kc Lesson 7 http://youtu.be/7SswxK7CQlo Lesson 8 http://youtu.be/WdTP-VElhTc Lesson 9 http://youtu.be/bGGXe1L_5oI Lesson 10 http://youtu.be/KqNnl4_R1pg Lesson 11 http://youtu.be/7kJH9rTvhDA Lesson 12 http://youtu.be/ScTz-vgV88E Lesson 13 http://youtu.be/13YddV_GEZI" id="122" name="Shape 122" title="Pro Tools Basics Lesson 1 - Introduction (1 of 13)">
            <a:hlinkClick r:id="rId6"/>
          </p:cNvPr>
          <p:cNvSpPr/>
          <p:nvPr/>
        </p:nvSpPr>
        <p:spPr>
          <a:xfrm>
            <a:off x="5453100" y="1388275"/>
            <a:ext cx="3538499" cy="2539575"/>
          </a:xfrm>
          <a:prstGeom prst="rect">
            <a:avLst/>
          </a:prstGeom>
          <a:blipFill>
            <a:blip r:embed="rId7">
              <a:alphaModFix/>
            </a:blip>
            <a:stretch>
              <a:fillRect/>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WHAT </a:t>
            </a:r>
            <a:r>
              <a:rPr b="1" lang="en"/>
              <a:t>IS </a:t>
            </a:r>
            <a:r>
              <a:rPr lang="en">
                <a:solidFill>
                  <a:srgbClr val="FF00FF"/>
                </a:solidFill>
              </a:rPr>
              <a:t>VIDEO?</a:t>
            </a:r>
            <a:r>
              <a:rPr lang="en">
                <a:solidFill>
                  <a:srgbClr val="76A5AF"/>
                </a:solidFill>
              </a:rPr>
              <a:t> </a:t>
            </a:r>
          </a:p>
        </p:txBody>
      </p:sp>
      <p:sp>
        <p:nvSpPr>
          <p:cNvPr id="128" name="Shape 128"/>
          <p:cNvSpPr txBox="1"/>
          <p:nvPr>
            <p:ph idx="1" type="body"/>
          </p:nvPr>
        </p:nvSpPr>
        <p:spPr>
          <a:xfrm>
            <a:off x="311700" y="1234075"/>
            <a:ext cx="8520600" cy="3334800"/>
          </a:xfrm>
          <a:prstGeom prst="rect">
            <a:avLst/>
          </a:prstGeom>
        </p:spPr>
        <p:txBody>
          <a:bodyPr anchorCtr="0" anchor="t" bIns="91425" lIns="91425" rIns="91425" tIns="91425">
            <a:noAutofit/>
          </a:bodyPr>
          <a:lstStyle/>
          <a:p>
            <a:pPr lvl="0" rtl="0">
              <a:lnSpc>
                <a:spcPct val="100000"/>
              </a:lnSpc>
              <a:spcBef>
                <a:spcPts val="1800"/>
              </a:spcBef>
              <a:spcAft>
                <a:spcPts val="1800"/>
              </a:spcAft>
              <a:buClr>
                <a:schemeClr val="dk2"/>
              </a:buClr>
              <a:buSzPct val="61111"/>
              <a:buFont typeface="Arial"/>
              <a:buNone/>
            </a:pPr>
            <a:r>
              <a:rPr lang="en">
                <a:solidFill>
                  <a:srgbClr val="000000"/>
                </a:solidFill>
                <a:highlight>
                  <a:srgbClr val="FFFFFF"/>
                </a:highlight>
                <a:latin typeface="Trebuchet MS"/>
                <a:ea typeface="Trebuchet MS"/>
                <a:cs typeface="Trebuchet MS"/>
                <a:sym typeface="Trebuchet MS"/>
              </a:rPr>
              <a:t>Video production is a field unto itself. Its use in professional and personal communication has exploded in recent years. Most computer systems ship with video cameras built into the monitor bezels and all modern smartphones include video recording capability. Popular websites like YouTube and Vimeo have democratized the video distribution process, allowing amateur video producers to share their efforts with the world.The technical challenge with video is the sheer amount of data that is necessary to render video smoothly. The challenge of the technical multimedia producer is to maintain the highest clarity with the lowest data rate possible for the delivery system.To accomplish this it is necessary to render the video in different compressed formats and to test which give the best throughput while maintaining a smooth framerate.</a:t>
            </a:r>
          </a:p>
          <a:p>
            <a:pPr lvl="0">
              <a:spcBef>
                <a:spcPts val="0"/>
              </a:spcBef>
              <a:buNone/>
            </a:pPr>
            <a:r>
              <a:rPr lang="en" sz="1400" u="sng">
                <a:solidFill>
                  <a:schemeClr val="hlink"/>
                </a:solidFill>
                <a:latin typeface="Trebuchet MS"/>
                <a:ea typeface="Trebuchet MS"/>
                <a:cs typeface="Trebuchet MS"/>
                <a:sym typeface="Trebuchet MS"/>
                <a:hlinkClick r:id="rId3"/>
              </a:rPr>
              <a:t>Back to the Five Building Blocks</a:t>
            </a:r>
          </a:p>
        </p:txBody>
      </p:sp>
      <p:pic>
        <p:nvPicPr>
          <p:cNvPr id="129" name="Shape 129"/>
          <p:cNvPicPr preferRelativeResize="0"/>
          <p:nvPr/>
        </p:nvPicPr>
        <p:blipFill>
          <a:blip r:embed="rId4">
            <a:alphaModFix/>
          </a:blip>
          <a:stretch>
            <a:fillRect/>
          </a:stretch>
        </p:blipFill>
        <p:spPr>
          <a:xfrm>
            <a:off x="2878244" y="182661"/>
            <a:ext cx="1097404" cy="1097425"/>
          </a:xfrm>
          <a:prstGeom prst="rect">
            <a:avLst/>
          </a:prstGeom>
          <a:noFill/>
          <a:ln>
            <a:noFill/>
          </a:ln>
        </p:spPr>
      </p:pic>
      <p:pic>
        <p:nvPicPr>
          <p:cNvPr id="130" name="Shape 130"/>
          <p:cNvPicPr preferRelativeResize="0"/>
          <p:nvPr/>
        </p:nvPicPr>
        <p:blipFill>
          <a:blip r:embed="rId5">
            <a:alphaModFix/>
          </a:blip>
          <a:stretch>
            <a:fillRect/>
          </a:stretch>
        </p:blipFill>
        <p:spPr>
          <a:xfrm>
            <a:off x="4099899" y="147461"/>
            <a:ext cx="1167850" cy="1167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F9D58"/>
      </a:accent4>
      <a:accent5>
        <a:srgbClr val="01AFD1"/>
      </a:accent5>
      <a:accent6>
        <a:srgbClr val="9C27B0"/>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