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8" r:id="rId1"/>
  </p:sldMasterIdLst>
  <p:sldIdLst>
    <p:sldId id="256" r:id="rId2"/>
    <p:sldId id="257" r:id="rId3"/>
    <p:sldId id="258" r:id="rId4"/>
    <p:sldId id="259" r:id="rId5"/>
    <p:sldId id="264" r:id="rId6"/>
    <p:sldId id="260" r:id="rId7"/>
    <p:sldId id="261"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83" d="100"/>
          <a:sy n="83" d="100"/>
        </p:scale>
        <p:origin x="498" y="5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720C950-4B86-4EDE-A33A-683B7B00242D}"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B27813-6249-43C7-9825-9A04909740BF}" type="slidenum">
              <a:rPr lang="en-US" smtClean="0"/>
              <a:t>‹#›</a:t>
            </a:fld>
            <a:endParaRPr lang="en-US"/>
          </a:p>
        </p:txBody>
      </p:sp>
    </p:spTree>
    <p:extLst>
      <p:ext uri="{BB962C8B-B14F-4D97-AF65-F5344CB8AC3E}">
        <p14:creationId xmlns:p14="http://schemas.microsoft.com/office/powerpoint/2010/main" val="3819017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720C950-4B86-4EDE-A33A-683B7B00242D}"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B27813-6249-43C7-9825-9A04909740BF}" type="slidenum">
              <a:rPr lang="en-US" smtClean="0"/>
              <a:t>‹#›</a:t>
            </a:fld>
            <a:endParaRPr lang="en-US"/>
          </a:p>
        </p:txBody>
      </p:sp>
    </p:spTree>
    <p:extLst>
      <p:ext uri="{BB962C8B-B14F-4D97-AF65-F5344CB8AC3E}">
        <p14:creationId xmlns:p14="http://schemas.microsoft.com/office/powerpoint/2010/main" val="279648017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F720C950-4B86-4EDE-A33A-683B7B00242D}"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B27813-6249-43C7-9825-9A04909740BF}" type="slidenum">
              <a:rPr lang="en-US" smtClean="0"/>
              <a:t>‹#›</a:t>
            </a:fld>
            <a:endParaRPr lang="en-US"/>
          </a:p>
        </p:txBody>
      </p:sp>
    </p:spTree>
    <p:extLst>
      <p:ext uri="{BB962C8B-B14F-4D97-AF65-F5344CB8AC3E}">
        <p14:creationId xmlns:p14="http://schemas.microsoft.com/office/powerpoint/2010/main" val="415691813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448177" y="3771174"/>
            <a:ext cx="5540814"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F720C950-4B86-4EDE-A33A-683B7B00242D}"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B27813-6249-43C7-9825-9A04909740BF}" type="slidenum">
              <a:rPr lang="en-US" smtClean="0"/>
              <a:t>‹#›</a:t>
            </a:fld>
            <a:endParaRPr lang="en-US"/>
          </a:p>
        </p:txBody>
      </p:sp>
      <p:sp>
        <p:nvSpPr>
          <p:cNvPr id="11" name="TextBox 10"/>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sz="12200" dirty="0"/>
              <a:t>“</a:t>
            </a:r>
          </a:p>
        </p:txBody>
      </p:sp>
      <p:sp>
        <p:nvSpPr>
          <p:cNvPr id="13" name="TextBox 12"/>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22516408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2" y="3124201"/>
            <a:ext cx="6620968"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20C950-4B86-4EDE-A33A-683B7B00242D}"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B27813-6249-43C7-9825-9A04909740BF}" type="slidenum">
              <a:rPr lang="en-US" smtClean="0"/>
              <a:t>‹#›</a:t>
            </a:fld>
            <a:endParaRPr lang="en-US"/>
          </a:p>
        </p:txBody>
      </p:sp>
    </p:spTree>
    <p:extLst>
      <p:ext uri="{BB962C8B-B14F-4D97-AF65-F5344CB8AC3E}">
        <p14:creationId xmlns:p14="http://schemas.microsoft.com/office/powerpoint/2010/main" val="309574928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2795334"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720C950-4B86-4EDE-A33A-683B7B00242D}" type="datetimeFigureOut">
              <a:rPr lang="en-US" smtClean="0"/>
              <a:t>3/2/2017</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B27813-6249-43C7-9825-9A04909740BF}" type="slidenum">
              <a:rPr lang="en-US" smtClean="0"/>
              <a:t>‹#›</a:t>
            </a:fld>
            <a:endParaRPr lang="en-US"/>
          </a:p>
        </p:txBody>
      </p:sp>
    </p:spTree>
    <p:extLst>
      <p:ext uri="{BB962C8B-B14F-4D97-AF65-F5344CB8AC3E}">
        <p14:creationId xmlns:p14="http://schemas.microsoft.com/office/powerpoint/2010/main" val="382523155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2795334"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720C950-4B86-4EDE-A33A-683B7B00242D}" type="datetimeFigureOut">
              <a:rPr lang="en-US" smtClean="0"/>
              <a:t>3/2/2017</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B27813-6249-43C7-9825-9A04909740BF}" type="slidenum">
              <a:rPr lang="en-US" smtClean="0"/>
              <a:t>‹#›</a:t>
            </a:fld>
            <a:endParaRPr lang="en-US"/>
          </a:p>
        </p:txBody>
      </p:sp>
    </p:spTree>
    <p:extLst>
      <p:ext uri="{BB962C8B-B14F-4D97-AF65-F5344CB8AC3E}">
        <p14:creationId xmlns:p14="http://schemas.microsoft.com/office/powerpoint/2010/main" val="241786555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720C950-4B86-4EDE-A33A-683B7B00242D}"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B27813-6249-43C7-9825-9A04909740BF}" type="slidenum">
              <a:rPr lang="en-US" smtClean="0"/>
              <a:t>‹#›</a:t>
            </a:fld>
            <a:endParaRPr lang="en-US"/>
          </a:p>
        </p:txBody>
      </p:sp>
    </p:spTree>
    <p:extLst>
      <p:ext uri="{BB962C8B-B14F-4D97-AF65-F5344CB8AC3E}">
        <p14:creationId xmlns:p14="http://schemas.microsoft.com/office/powerpoint/2010/main" val="240197494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720C950-4B86-4EDE-A33A-683B7B00242D}"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B27813-6249-43C7-9825-9A04909740BF}" type="slidenum">
              <a:rPr lang="en-US" smtClean="0"/>
              <a:t>‹#›</a:t>
            </a:fld>
            <a:endParaRPr lang="en-US"/>
          </a:p>
        </p:txBody>
      </p:sp>
    </p:spTree>
    <p:extLst>
      <p:ext uri="{BB962C8B-B14F-4D97-AF65-F5344CB8AC3E}">
        <p14:creationId xmlns:p14="http://schemas.microsoft.com/office/powerpoint/2010/main" val="103232590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720C950-4B86-4EDE-A33A-683B7B00242D}"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B27813-6249-43C7-9825-9A04909740BF}" type="slidenum">
              <a:rPr lang="en-US" smtClean="0"/>
              <a:t>‹#›</a:t>
            </a:fld>
            <a:endParaRPr lang="en-US"/>
          </a:p>
        </p:txBody>
      </p:sp>
    </p:spTree>
    <p:extLst>
      <p:ext uri="{BB962C8B-B14F-4D97-AF65-F5344CB8AC3E}">
        <p14:creationId xmlns:p14="http://schemas.microsoft.com/office/powerpoint/2010/main" val="67735742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20C950-4B86-4EDE-A33A-683B7B00242D}"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B27813-6249-43C7-9825-9A04909740BF}" type="slidenum">
              <a:rPr lang="en-US" smtClean="0"/>
              <a:t>‹#›</a:t>
            </a:fld>
            <a:endParaRPr lang="en-US"/>
          </a:p>
        </p:txBody>
      </p:sp>
    </p:spTree>
    <p:extLst>
      <p:ext uri="{BB962C8B-B14F-4D97-AF65-F5344CB8AC3E}">
        <p14:creationId xmlns:p14="http://schemas.microsoft.com/office/powerpoint/2010/main" val="363651426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720C950-4B86-4EDE-A33A-683B7B00242D}"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B27813-6249-43C7-9825-9A04909740BF}" type="slidenum">
              <a:rPr lang="en-US" smtClean="0"/>
              <a:t>‹#›</a:t>
            </a:fld>
            <a:endParaRPr lang="en-US"/>
          </a:p>
        </p:txBody>
      </p:sp>
    </p:spTree>
    <p:extLst>
      <p:ext uri="{BB962C8B-B14F-4D97-AF65-F5344CB8AC3E}">
        <p14:creationId xmlns:p14="http://schemas.microsoft.com/office/powerpoint/2010/main" val="52663055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720C950-4B86-4EDE-A33A-683B7B00242D}" type="datetimeFigureOut">
              <a:rPr lang="en-US" smtClean="0"/>
              <a:t>3/2/2017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B27813-6249-43C7-9825-9A04909740BF}" type="slidenum">
              <a:rPr lang="en-US" smtClean="0"/>
              <a:t>‹#›</a:t>
            </a:fld>
            <a:endParaRPr lang="en-US"/>
          </a:p>
        </p:txBody>
      </p:sp>
    </p:spTree>
    <p:extLst>
      <p:ext uri="{BB962C8B-B14F-4D97-AF65-F5344CB8AC3E}">
        <p14:creationId xmlns:p14="http://schemas.microsoft.com/office/powerpoint/2010/main" val="246698269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F720C950-4B86-4EDE-A33A-683B7B00242D}" type="datetimeFigureOut">
              <a:rPr lang="en-US" smtClean="0"/>
              <a:t>3/2/2017</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DCB27813-6249-43C7-9825-9A04909740BF}" type="slidenum">
              <a:rPr lang="en-US" smtClean="0"/>
              <a:t>‹#›</a:t>
            </a:fld>
            <a:endParaRPr lang="en-US"/>
          </a:p>
        </p:txBody>
      </p:sp>
    </p:spTree>
    <p:extLst>
      <p:ext uri="{BB962C8B-B14F-4D97-AF65-F5344CB8AC3E}">
        <p14:creationId xmlns:p14="http://schemas.microsoft.com/office/powerpoint/2010/main" val="31369746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F720C950-4B86-4EDE-A33A-683B7B00242D}" type="datetimeFigureOut">
              <a:rPr lang="en-US" smtClean="0"/>
              <a:t>3/2/2017</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DCB27813-6249-43C7-9825-9A04909740BF}" type="slidenum">
              <a:rPr lang="en-US" smtClean="0"/>
              <a:t>‹#›</a:t>
            </a:fld>
            <a:endParaRPr lang="en-US"/>
          </a:p>
        </p:txBody>
      </p:sp>
    </p:spTree>
    <p:extLst>
      <p:ext uri="{BB962C8B-B14F-4D97-AF65-F5344CB8AC3E}">
        <p14:creationId xmlns:p14="http://schemas.microsoft.com/office/powerpoint/2010/main" val="230831805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F720C950-4B86-4EDE-A33A-683B7B00242D}" type="datetimeFigureOut">
              <a:rPr lang="en-US" smtClean="0"/>
              <a:t>3/2/2017</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DCB27813-6249-43C7-9825-9A04909740BF}" type="slidenum">
              <a:rPr lang="en-US" smtClean="0"/>
              <a:t>‹#›</a:t>
            </a:fld>
            <a:endParaRPr lang="en-US"/>
          </a:p>
        </p:txBody>
      </p:sp>
    </p:spTree>
    <p:extLst>
      <p:ext uri="{BB962C8B-B14F-4D97-AF65-F5344CB8AC3E}">
        <p14:creationId xmlns:p14="http://schemas.microsoft.com/office/powerpoint/2010/main" val="73767702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720C950-4B86-4EDE-A33A-683B7B00242D}"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B27813-6249-43C7-9825-9A04909740BF}" type="slidenum">
              <a:rPr lang="en-US" smtClean="0"/>
              <a:t>‹#›</a:t>
            </a:fld>
            <a:endParaRPr lang="en-US"/>
          </a:p>
        </p:txBody>
      </p:sp>
    </p:spTree>
    <p:extLst>
      <p:ext uri="{BB962C8B-B14F-4D97-AF65-F5344CB8AC3E}">
        <p14:creationId xmlns:p14="http://schemas.microsoft.com/office/powerpoint/2010/main" val="2961998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F720C950-4B86-4EDE-A33A-683B7B00242D}" type="datetimeFigureOut">
              <a:rPr lang="en-US" smtClean="0"/>
              <a:t>3/2/2017</a:t>
            </a:fld>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DCB27813-6249-43C7-9825-9A04909740BF}" type="slidenum">
              <a:rPr lang="en-US" smtClean="0"/>
              <a:t>‹#›</a:t>
            </a:fld>
            <a:endParaRPr lang="en-US"/>
          </a:p>
        </p:txBody>
      </p:sp>
    </p:spTree>
    <p:extLst>
      <p:ext uri="{BB962C8B-B14F-4D97-AF65-F5344CB8AC3E}">
        <p14:creationId xmlns:p14="http://schemas.microsoft.com/office/powerpoint/2010/main" val="310445353"/>
      </p:ext>
    </p:extLst>
  </p:cSld>
  <p:clrMap bg1="dk1" tx1="lt1" bg2="dk2" tx2="lt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 id="2147483762" r:id="rId14"/>
    <p:sldLayoutId id="2147483763" r:id="rId15"/>
    <p:sldLayoutId id="2147483764" r:id="rId16"/>
    <p:sldLayoutId id="2147483765" r:id="rId17"/>
  </p:sldLayoutIdLst>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xml"/><Relationship Id="rId1" Type="http://schemas.openxmlformats.org/officeDocument/2006/relationships/slideLayout" Target="../slideLayouts/slideLayout1.xml"/><Relationship Id="rId5" Type="http://schemas.openxmlformats.org/officeDocument/2006/relationships/slide" Target="slide5.xml"/><Relationship Id="rId4" Type="http://schemas.openxmlformats.org/officeDocument/2006/relationships/slide" Target="slide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 Id="rId5" Type="http://schemas.openxmlformats.org/officeDocument/2006/relationships/slide" Target="slide1.xml"/><Relationship Id="rId4" Type="http://schemas.openxmlformats.org/officeDocument/2006/relationships/slide" Target="slide8.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ideo" Target="https://www.youtube.com/embed/HpIjWkBRZiY"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google.com/search?q=frenchbulldog&amp;espv=2&amp;biw=1032&amp;bih=830&amp;source=lnms&amp;tbm=isch&amp;sa=X&amp;ved=0ahUKEwiXkLjMibjSAhWi8YMKHVc5B0IQ_AUIBigB#imgrc=wZfV3i5M4QvaDM" TargetMode="External"/><Relationship Id="rId2" Type="http://schemas.openxmlformats.org/officeDocument/2006/relationships/hyperlink" Target="https://www.google.com/search?q=google+images&amp;espv=2&amp;biw=1032&amp;bih=830&amp;source=lnms&amp;tbm=isch&amp;sa=X&amp;ved=0ahUKEwiT6_CHiLjSAhVl0oMKHexmACoQ_AUIBigB#tbm=isch&amp;q=dog+backflip&amp;*&amp;imgrc=Lj7WcXlNi24LbM" TargetMode="External"/><Relationship Id="rId1" Type="http://schemas.openxmlformats.org/officeDocument/2006/relationships/slideLayout" Target="../slideLayouts/slideLayout2.xml"/><Relationship Id="rId4" Type="http://schemas.openxmlformats.org/officeDocument/2006/relationships/hyperlink" Target="https://www.google.com/search?q=polar+bear&amp;espv=2&amp;biw=1032&amp;bih=830&amp;source=lnms&amp;tbm=isch&amp;sa=X&amp;ved=0ahUKEwjb_bSDjLjSAhVlzIMKHSERCZwQ_AUIBigB#imgrc=8oZaeVEd6fURF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47465" y="648182"/>
            <a:ext cx="6620968" cy="1200805"/>
          </a:xfrm>
        </p:spPr>
        <p:txBody>
          <a:bodyPr/>
          <a:lstStyle/>
          <a:p>
            <a:r>
              <a:rPr lang="en-US" dirty="0" smtClean="0">
                <a:latin typeface="Algerian" panose="04020705040A02060702" pitchFamily="82" charset="0"/>
              </a:rPr>
              <a:t>Lab 7</a:t>
            </a:r>
            <a:endParaRPr lang="en-US" dirty="0">
              <a:latin typeface="Algerian" panose="04020705040A02060702" pitchFamily="82" charset="0"/>
            </a:endParaRPr>
          </a:p>
        </p:txBody>
      </p:sp>
      <p:sp>
        <p:nvSpPr>
          <p:cNvPr id="3" name="Subtitle 2"/>
          <p:cNvSpPr>
            <a:spLocks noGrp="1"/>
          </p:cNvSpPr>
          <p:nvPr>
            <p:ph type="subTitle" idx="1"/>
          </p:nvPr>
        </p:nvSpPr>
        <p:spPr>
          <a:xfrm>
            <a:off x="947464" y="1659639"/>
            <a:ext cx="6620968" cy="861420"/>
          </a:xfrm>
        </p:spPr>
        <p:txBody>
          <a:bodyPr/>
          <a:lstStyle/>
          <a:p>
            <a:r>
              <a:rPr lang="en-US" dirty="0" smtClean="0">
                <a:latin typeface="Adobe Fan Heiti Std B" panose="020B0700000000000000" pitchFamily="34" charset="-128"/>
                <a:ea typeface="Adobe Fan Heiti Std B" panose="020B0700000000000000" pitchFamily="34" charset="-128"/>
              </a:rPr>
              <a:t>Marc Burgess</a:t>
            </a:r>
            <a:endParaRPr lang="en-US" dirty="0">
              <a:latin typeface="Adobe Fan Heiti Std B" panose="020B0700000000000000" pitchFamily="34" charset="-128"/>
              <a:ea typeface="Adobe Fan Heiti Std B" panose="020B0700000000000000" pitchFamily="34" charset="-128"/>
            </a:endParaRPr>
          </a:p>
        </p:txBody>
      </p:sp>
      <p:sp>
        <p:nvSpPr>
          <p:cNvPr id="4" name="Rounded Rectangle 3">
            <a:hlinkClick r:id="rId2" action="ppaction://hlinksldjump"/>
          </p:cNvPr>
          <p:cNvSpPr/>
          <p:nvPr/>
        </p:nvSpPr>
        <p:spPr>
          <a:xfrm>
            <a:off x="443966" y="3210493"/>
            <a:ext cx="1006997" cy="8102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sp>
        <p:nvSpPr>
          <p:cNvPr id="5" name="Rounded Rectangle 4">
            <a:hlinkClick r:id="rId3" action="ppaction://hlinksldjump"/>
          </p:cNvPr>
          <p:cNvSpPr/>
          <p:nvPr/>
        </p:nvSpPr>
        <p:spPr>
          <a:xfrm>
            <a:off x="2025570" y="3210493"/>
            <a:ext cx="1226916" cy="6829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endParaRPr lang="en-US" dirty="0"/>
          </a:p>
        </p:txBody>
      </p:sp>
      <p:sp>
        <p:nvSpPr>
          <p:cNvPr id="6" name="Rounded Rectangle 5">
            <a:hlinkClick r:id="rId4" action="ppaction://hlinksldjump"/>
          </p:cNvPr>
          <p:cNvSpPr/>
          <p:nvPr/>
        </p:nvSpPr>
        <p:spPr>
          <a:xfrm>
            <a:off x="3993266" y="3193131"/>
            <a:ext cx="1203767" cy="7176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4</a:t>
            </a:r>
            <a:endParaRPr lang="en-US" dirty="0"/>
          </a:p>
        </p:txBody>
      </p:sp>
      <p:sp>
        <p:nvSpPr>
          <p:cNvPr id="7" name="Rounded Rectangle 6">
            <a:hlinkClick r:id="rId5" action="ppaction://hlinksldjump"/>
          </p:cNvPr>
          <p:cNvSpPr/>
          <p:nvPr/>
        </p:nvSpPr>
        <p:spPr>
          <a:xfrm>
            <a:off x="5937813" y="3042659"/>
            <a:ext cx="1284790" cy="8102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spTree>
    <p:extLst>
      <p:ext uri="{BB962C8B-B14F-4D97-AF65-F5344CB8AC3E}">
        <p14:creationId xmlns:p14="http://schemas.microsoft.com/office/powerpoint/2010/main" val="257736940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Slide</a:t>
            </a:r>
            <a:endParaRPr lang="en-US" dirty="0"/>
          </a:p>
        </p:txBody>
      </p:sp>
      <p:sp>
        <p:nvSpPr>
          <p:cNvPr id="3" name="Content Placeholder 2"/>
          <p:cNvSpPr>
            <a:spLocks noGrp="1"/>
          </p:cNvSpPr>
          <p:nvPr>
            <p:ph idx="1"/>
          </p:nvPr>
        </p:nvSpPr>
        <p:spPr/>
        <p:txBody>
          <a:bodyPr>
            <a:normAutofit fontScale="25000" lnSpcReduction="20000"/>
          </a:bodyPr>
          <a:lstStyle/>
          <a:p>
            <a:r>
              <a:rPr lang="en-US" sz="5500" dirty="0"/>
              <a:t>If you overwork it you become a cloud killer. There's nothing worse than a cloud killer. Look around, look at what we have. Beauty is everywhere, you only have to look to see it. Only God can make a tree - but you can paint one. Isn't it fantastic that you can change your mind and create all these happy things? I thought today we would make a happy little stream that's just running through the woods here. Isn't that fantastic that you can create an almighty tree that fast?</a:t>
            </a:r>
          </a:p>
          <a:p>
            <a:endParaRPr lang="en-US" sz="5500" dirty="0"/>
          </a:p>
          <a:p>
            <a:r>
              <a:rPr lang="en-US" sz="5500" dirty="0"/>
              <a:t>You can do it. Just think about these things in your mind - then bring them into your world. As trees get older they lose their chlorophyll. Just beat the devil out of it. Tree trunks grow however makes them happy. Just take out whatever you don't want. It'll change your entire perspective.</a:t>
            </a:r>
          </a:p>
          <a:p>
            <a:endParaRPr lang="en-US" sz="5500" dirty="0"/>
          </a:p>
          <a:p>
            <a:r>
              <a:rPr lang="en-US" sz="5500" dirty="0"/>
              <a:t>Have fun with it. We can fix anything. No pressure. Just relax and watch it happen. Everyone is going to see things differently - and that's the way it should be. I'm going to mix up a little color. </a:t>
            </a:r>
            <a:r>
              <a:rPr lang="en-US" sz="5500" dirty="0" err="1"/>
              <a:t>Weâ</a:t>
            </a:r>
            <a:r>
              <a:rPr lang="en-US" sz="5500" dirty="0"/>
              <a:t>€™</a:t>
            </a:r>
            <a:r>
              <a:rPr lang="en-US" sz="5500" dirty="0" err="1"/>
              <a:t>ll</a:t>
            </a:r>
            <a:r>
              <a:rPr lang="en-US" sz="5500" dirty="0"/>
              <a:t> use Van Dyke Brown, Permanent Red, and a little bit of Prussian Blue. Every time you practice, you learn more.</a:t>
            </a:r>
          </a:p>
          <a:p>
            <a:endParaRPr lang="en-US" sz="5500" dirty="0"/>
          </a:p>
        </p:txBody>
      </p:sp>
      <p:pic>
        <p:nvPicPr>
          <p:cNvPr id="1028" name="Picture 4" descr="http://www.bobrosslipsum.com/images/bob-ross-cutou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6173" y="0"/>
            <a:ext cx="1627602" cy="18557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114163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Images</a:t>
            </a:r>
            <a:endParaRPr lang="en-US" dirty="0"/>
          </a:p>
        </p:txBody>
      </p:sp>
      <p:pic>
        <p:nvPicPr>
          <p:cNvPr id="2052" name="Picture 4" descr="Image result for frenchbulldo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5448" y="1996529"/>
            <a:ext cx="3285881" cy="198229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643" y="4294098"/>
            <a:ext cx="7646686" cy="2286000"/>
          </a:xfrm>
          <a:prstGeom prst="rect">
            <a:avLst/>
          </a:prstGeom>
        </p:spPr>
      </p:pic>
      <p:pic>
        <p:nvPicPr>
          <p:cNvPr id="2054" name="Picture 6" descr="Image result for polar bear"/>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254643" y="1996529"/>
            <a:ext cx="4059887" cy="19822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385686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Audio</a:t>
            </a:r>
            <a:endParaRPr lang="en-US" dirty="0"/>
          </a:p>
        </p:txBody>
      </p:sp>
      <p:pic>
        <p:nvPicPr>
          <p:cNvPr id="4" name="Bir Poop Splat-SoundBible.com-157212383">
            <a:hlinkClick r:id="" action="ppaction://media"/>
          </p:cNvPr>
          <p:cNvPicPr>
            <a:picLocks noGrp="1" noChangeAspect="1"/>
          </p:cNvPicPr>
          <p:nvPr>
            <p:ph idx="1"/>
            <a:audioFile r:link="rId2"/>
            <p:extLst>
              <p:ext uri="{DAA4B4D4-6D71-4841-9C94-3DE7FCFB9230}">
                <p14:media xmlns:p14="http://schemas.microsoft.com/office/powerpoint/2010/main" r:embed="rId1"/>
              </p:ext>
            </p:extLst>
          </p:nvPr>
        </p:nvPicPr>
        <p:blipFill>
          <a:blip r:embed="rId4"/>
          <a:stretch>
            <a:fillRect/>
          </a:stretch>
        </p:blipFill>
        <p:spPr>
          <a:xfrm>
            <a:off x="3878263" y="3844925"/>
            <a:ext cx="609600" cy="609600"/>
          </a:xfrm>
        </p:spPr>
      </p:pic>
    </p:spTree>
    <p:extLst>
      <p:ext uri="{BB962C8B-B14F-4D97-AF65-F5344CB8AC3E}">
        <p14:creationId xmlns:p14="http://schemas.microsoft.com/office/powerpoint/2010/main" val="213630097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063"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782012" y="2052925"/>
            <a:ext cx="6711654" cy="4195481"/>
          </a:xfrm>
        </p:spPr>
        <p:txBody>
          <a:bodyPr/>
          <a:lstStyle/>
          <a:p>
            <a:endParaRPr lang="en-US" dirty="0"/>
          </a:p>
        </p:txBody>
      </p:sp>
      <p:sp>
        <p:nvSpPr>
          <p:cNvPr id="4" name="Rounded Rectangle 3">
            <a:hlinkClick r:id="rId2" action="ppaction://hlinksldjump"/>
          </p:cNvPr>
          <p:cNvSpPr/>
          <p:nvPr/>
        </p:nvSpPr>
        <p:spPr>
          <a:xfrm>
            <a:off x="1099595" y="5254906"/>
            <a:ext cx="1296364" cy="9491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6</a:t>
            </a:r>
          </a:p>
        </p:txBody>
      </p:sp>
      <p:sp>
        <p:nvSpPr>
          <p:cNvPr id="5" name="Rounded Rectangle 4">
            <a:hlinkClick r:id="rId3" action="ppaction://hlinksldjump"/>
          </p:cNvPr>
          <p:cNvSpPr/>
          <p:nvPr/>
        </p:nvSpPr>
        <p:spPr>
          <a:xfrm>
            <a:off x="2667854" y="5254906"/>
            <a:ext cx="1469985" cy="8546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7</a:t>
            </a:r>
            <a:endParaRPr lang="en-US" dirty="0"/>
          </a:p>
        </p:txBody>
      </p:sp>
      <p:sp>
        <p:nvSpPr>
          <p:cNvPr id="6" name="Rounded Rectangle 5">
            <a:hlinkClick r:id="rId4" action="ppaction://hlinksldjump"/>
          </p:cNvPr>
          <p:cNvSpPr/>
          <p:nvPr/>
        </p:nvSpPr>
        <p:spPr>
          <a:xfrm>
            <a:off x="4236334" y="5254906"/>
            <a:ext cx="1093918" cy="8546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8</a:t>
            </a:r>
            <a:endParaRPr lang="en-US" dirty="0"/>
          </a:p>
        </p:txBody>
      </p:sp>
      <p:sp>
        <p:nvSpPr>
          <p:cNvPr id="7" name="Rounded Rectangle 6">
            <a:hlinkClick r:id="rId5" action="ppaction://hlinksldjump"/>
          </p:cNvPr>
          <p:cNvSpPr/>
          <p:nvPr/>
        </p:nvSpPr>
        <p:spPr>
          <a:xfrm>
            <a:off x="5648446" y="5210530"/>
            <a:ext cx="941784" cy="993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Tree>
    <p:extLst>
      <p:ext uri="{BB962C8B-B14F-4D97-AF65-F5344CB8AC3E}">
        <p14:creationId xmlns:p14="http://schemas.microsoft.com/office/powerpoint/2010/main" val="209028910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Animation</a:t>
            </a:r>
            <a:endParaRPr lang="en-US" dirty="0"/>
          </a:p>
        </p:txBody>
      </p:sp>
      <p:sp>
        <p:nvSpPr>
          <p:cNvPr id="5" name="Smiley Face 4"/>
          <p:cNvSpPr/>
          <p:nvPr/>
        </p:nvSpPr>
        <p:spPr>
          <a:xfrm>
            <a:off x="5671595" y="2791674"/>
            <a:ext cx="2685327" cy="2106593"/>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Point Star 5"/>
          <p:cNvSpPr/>
          <p:nvPr/>
        </p:nvSpPr>
        <p:spPr>
          <a:xfrm>
            <a:off x="115747" y="5471213"/>
            <a:ext cx="1614669" cy="114950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Image result for dog backflip"/>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84710" y="2305293"/>
            <a:ext cx="3917094" cy="3079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914594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grpId="0" nodeType="clickEffect">
                                  <p:stCondLst>
                                    <p:cond delay="0"/>
                                  </p:stCondLst>
                                  <p:childTnLst>
                                    <p:animClr clrSpc="hsl" dir="cw">
                                      <p:cBhvr override="childStyle">
                                        <p:cTn id="6" dur="500" fill="hold"/>
                                        <p:tgtEl>
                                          <p:spTgt spid="5"/>
                                        </p:tgtEl>
                                        <p:attrNameLst>
                                          <p:attrName>style.color</p:attrName>
                                        </p:attrNameLst>
                                      </p:cBhvr>
                                      <p:by>
                                        <p:hsl h="0" s="-12549" l="-25098"/>
                                      </p:by>
                                    </p:animClr>
                                    <p:animClr clrSpc="hsl" dir="cw">
                                      <p:cBhvr>
                                        <p:cTn id="7" dur="500" fill="hold"/>
                                        <p:tgtEl>
                                          <p:spTgt spid="5"/>
                                        </p:tgtEl>
                                        <p:attrNameLst>
                                          <p:attrName>fillcolor</p:attrName>
                                        </p:attrNameLst>
                                      </p:cBhvr>
                                      <p:by>
                                        <p:hsl h="0" s="-12549" l="-25098"/>
                                      </p:by>
                                    </p:animClr>
                                    <p:animClr clrSpc="hsl" dir="cw">
                                      <p:cBhvr>
                                        <p:cTn id="8" dur="500" fill="hold"/>
                                        <p:tgtEl>
                                          <p:spTgt spid="5"/>
                                        </p:tgtEl>
                                        <p:attrNameLst>
                                          <p:attrName>stroke.color</p:attrName>
                                        </p:attrNameLst>
                                      </p:cBhvr>
                                      <p:by>
                                        <p:hsl h="0" s="-12549" l="-25098"/>
                                      </p:by>
                                    </p:animClr>
                                    <p:set>
                                      <p:cBhvr>
                                        <p:cTn id="9" dur="500" fill="hold"/>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fade">
                                      <p:cBhvr>
                                        <p:cTn id="19" dur="1000"/>
                                        <p:tgtEl>
                                          <p:spTgt spid="3074"/>
                                        </p:tgtEl>
                                      </p:cBhvr>
                                    </p:animEffect>
                                    <p:anim calcmode="lin" valueType="num">
                                      <p:cBhvr>
                                        <p:cTn id="20" dur="1000" fill="hold"/>
                                        <p:tgtEl>
                                          <p:spTgt spid="3074"/>
                                        </p:tgtEl>
                                        <p:attrNameLst>
                                          <p:attrName>ppt_x</p:attrName>
                                        </p:attrNameLst>
                                      </p:cBhvr>
                                      <p:tavLst>
                                        <p:tav tm="0">
                                          <p:val>
                                            <p:strVal val="#ppt_x"/>
                                          </p:val>
                                        </p:tav>
                                        <p:tav tm="100000">
                                          <p:val>
                                            <p:strVal val="#ppt_x"/>
                                          </p:val>
                                        </p:tav>
                                      </p:tavLst>
                                    </p:anim>
                                    <p:anim calcmode="lin" valueType="num">
                                      <p:cBhvr>
                                        <p:cTn id="21"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Slide </a:t>
            </a:r>
            <a:endParaRPr lang="en-US" dirty="0"/>
          </a:p>
        </p:txBody>
      </p:sp>
      <p:pic>
        <p:nvPicPr>
          <p:cNvPr id="4" name="HpIjWkBRZiY"/>
          <p:cNvPicPr>
            <a:picLocks noGrp="1" noRot="1" noChangeAspect="1"/>
          </p:cNvPicPr>
          <p:nvPr>
            <p:ph idx="1"/>
            <a:videoFile r:link="rId1"/>
          </p:nvPr>
        </p:nvPicPr>
        <p:blipFill>
          <a:blip r:embed="rId3"/>
          <a:stretch>
            <a:fillRect/>
          </a:stretch>
        </p:blipFill>
        <p:spPr>
          <a:xfrm>
            <a:off x="484710" y="1645557"/>
            <a:ext cx="7404326" cy="4164934"/>
          </a:xfrm>
          <a:prstGeom prst="rect">
            <a:avLst/>
          </a:prstGeom>
        </p:spPr>
      </p:pic>
    </p:spTree>
    <p:extLst>
      <p:ext uri="{BB962C8B-B14F-4D97-AF65-F5344CB8AC3E}">
        <p14:creationId xmlns:p14="http://schemas.microsoft.com/office/powerpoint/2010/main" val="327578628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193" y="0"/>
            <a:ext cx="7055380" cy="1400530"/>
          </a:xfrm>
        </p:spPr>
        <p:txBody>
          <a:bodyPr/>
          <a:lstStyle/>
          <a:p>
            <a:r>
              <a:rPr lang="en-US" dirty="0" smtClean="0"/>
              <a:t>Citations </a:t>
            </a:r>
            <a:endParaRPr lang="en-US" dirty="0"/>
          </a:p>
        </p:txBody>
      </p:sp>
      <p:sp>
        <p:nvSpPr>
          <p:cNvPr id="3" name="Content Placeholder 2"/>
          <p:cNvSpPr>
            <a:spLocks noGrp="1"/>
          </p:cNvSpPr>
          <p:nvPr>
            <p:ph idx="1"/>
          </p:nvPr>
        </p:nvSpPr>
        <p:spPr>
          <a:xfrm>
            <a:off x="827699" y="590309"/>
            <a:ext cx="6881039" cy="6354501"/>
          </a:xfrm>
        </p:spPr>
        <p:txBody>
          <a:bodyPr>
            <a:normAutofit lnSpcReduction="10000"/>
          </a:bodyPr>
          <a:lstStyle/>
          <a:p>
            <a:r>
              <a:rPr lang="en-US" sz="1600" dirty="0" err="1" smtClean="0"/>
              <a:t>DogBackflip</a:t>
            </a:r>
            <a:endParaRPr lang="en-US" sz="1600" dirty="0" smtClean="0"/>
          </a:p>
          <a:p>
            <a:pPr marL="0" indent="0">
              <a:buNone/>
            </a:pPr>
            <a:r>
              <a:rPr lang="en-US" sz="1600" dirty="0" smtClean="0">
                <a:hlinkClick r:id="rId2"/>
              </a:rPr>
              <a:t>https</a:t>
            </a:r>
            <a:r>
              <a:rPr lang="en-US" sz="1600" dirty="0">
                <a:hlinkClick r:id="rId2"/>
              </a:rPr>
              <a:t>://www.google.com/search?q=google+images&amp;espv=2&amp;biw=1032&amp;bih=830&amp;source=lnms&amp;tbm=isch&amp;sa=X&amp;ved=0ahUKEwiT6_CHiLjSAhVl0oMKHexmACoQ_AUIBigB#tbm=isch&amp;q=dog+backflip&amp;*&amp;imgrc=Lj7WcXlNi24LbM</a:t>
            </a:r>
            <a:r>
              <a:rPr lang="en-US" sz="1600" dirty="0" smtClean="0"/>
              <a:t>:</a:t>
            </a:r>
          </a:p>
          <a:p>
            <a:pPr marL="0" indent="0">
              <a:buNone/>
            </a:pPr>
            <a:r>
              <a:rPr lang="en-US" sz="1600" dirty="0" err="1" smtClean="0"/>
              <a:t>FrenchBulldog</a:t>
            </a:r>
            <a:r>
              <a:rPr lang="en-US" sz="1600" dirty="0" smtClean="0"/>
              <a:t> </a:t>
            </a:r>
            <a:r>
              <a:rPr lang="en-US" sz="1600" dirty="0" smtClean="0">
                <a:hlinkClick r:id="rId3"/>
              </a:rPr>
              <a:t>https</a:t>
            </a:r>
            <a:r>
              <a:rPr lang="en-US" sz="1600" dirty="0">
                <a:hlinkClick r:id="rId3"/>
              </a:rPr>
              <a:t>://www.google.com/search?q=frenchbulldog&amp;espv=2&amp;biw=1032&amp;bih=830&amp;source=lnms&amp;tbm=isch&amp;sa=X&amp;ved=0ahUKEwiXkLjMibjSAhWi8YMKHVc5B0IQ_AUIBigB#imgrc=wZfV3i5M4QvaDM</a:t>
            </a:r>
            <a:r>
              <a:rPr lang="en-US" sz="1600" dirty="0" smtClean="0"/>
              <a:t>:</a:t>
            </a:r>
          </a:p>
          <a:p>
            <a:pPr marL="0" indent="0">
              <a:buNone/>
            </a:pPr>
            <a:r>
              <a:rPr lang="en-US" sz="1600" dirty="0" smtClean="0"/>
              <a:t>Polar Bear</a:t>
            </a:r>
          </a:p>
          <a:p>
            <a:pPr marL="0" indent="0">
              <a:buNone/>
            </a:pPr>
            <a:r>
              <a:rPr lang="en-US" sz="1600" dirty="0">
                <a:hlinkClick r:id="rId4"/>
              </a:rPr>
              <a:t>https://www.google.com/search?q=polar+bear&amp;espv=2&amp;biw=1032&amp;bih=830&amp;source=lnms&amp;tbm=isch&amp;sa=X&amp;ved=0ahUKEwjb_bSDjLjSAhVlzIMKHSERCZwQ_AUIBigB#imgrc=8oZaeVEd6fURFM</a:t>
            </a:r>
            <a:r>
              <a:rPr lang="en-US" sz="1600" dirty="0" smtClean="0"/>
              <a:t>:</a:t>
            </a:r>
          </a:p>
          <a:p>
            <a:pPr marL="0" indent="0">
              <a:buNone/>
            </a:pPr>
            <a:endParaRPr lang="en-US" sz="1600" dirty="0" smtClean="0"/>
          </a:p>
          <a:p>
            <a:pPr marL="0" indent="0">
              <a:buNone/>
            </a:pPr>
            <a:r>
              <a:rPr lang="en-US" sz="1600" dirty="0" smtClean="0"/>
              <a:t>Pug</a:t>
            </a:r>
          </a:p>
          <a:p>
            <a:pPr marL="0" indent="0">
              <a:buNone/>
            </a:pPr>
            <a:r>
              <a:rPr lang="en-US" sz="1600" dirty="0" smtClean="0"/>
              <a:t>https</a:t>
            </a:r>
            <a:r>
              <a:rPr lang="en-US" sz="1600" dirty="0"/>
              <a:t>://www.google.com/search?q=dog+gif&amp;espv=2&amp;biw=1032&amp;bih=830&amp;tbm=isch&amp;imgil=jHfNIJRhR1mTbM%253A%253BXKLy5xyuJYqWYM%253Bhttp%25253A%25252F%25252Fgiphy.com%25252Fgifs%25252Fdog-cWKovZswJIEqA&amp;source=iu&amp;pf=m&amp;fir=jHfNIJRhR1mTbM%253A%252CXKLy5xyuJYqWYM%252C_&amp;usg=__vP0nqWy-3n2JAIAONLSBMiRQSQo%3D&amp;ved=0ahUKEwig16KujLjSAhUMzoMKHQM0A3EQyjcIMw&amp;ei=8DS4WKCfFoycjwSD6IyIBw#imgrc=jHfNIJRhR1mTbM:</a:t>
            </a:r>
          </a:p>
        </p:txBody>
      </p:sp>
    </p:spTree>
    <p:extLst>
      <p:ext uri="{BB962C8B-B14F-4D97-AF65-F5344CB8AC3E}">
        <p14:creationId xmlns:p14="http://schemas.microsoft.com/office/powerpoint/2010/main" val="329250924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tint val="100000"/>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5A2F9111-B2DB-470C-BA56-608F9B658826}"/>
    </a:ext>
  </a:extLst>
</a:theme>
</file>

<file path=docProps/app.xml><?xml version="1.0" encoding="utf-8"?>
<Properties xmlns="http://schemas.openxmlformats.org/officeDocument/2006/extended-properties" xmlns:vt="http://schemas.openxmlformats.org/officeDocument/2006/docPropsVTypes">
  <Template>Ion</Template>
  <TotalTime>46</TotalTime>
  <Words>280</Words>
  <Application>Microsoft Office PowerPoint</Application>
  <PresentationFormat>On-screen Show (4:3)</PresentationFormat>
  <Paragraphs>29</Paragraphs>
  <Slides>8</Slides>
  <Notes>0</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Adobe Fan Heiti Std B</vt:lpstr>
      <vt:lpstr>Algerian</vt:lpstr>
      <vt:lpstr>Arial</vt:lpstr>
      <vt:lpstr>Century Gothic</vt:lpstr>
      <vt:lpstr>Wingdings 3</vt:lpstr>
      <vt:lpstr>Ion</vt:lpstr>
      <vt:lpstr>Lab 7</vt:lpstr>
      <vt:lpstr>Text Slide</vt:lpstr>
      <vt:lpstr>Images</vt:lpstr>
      <vt:lpstr> Audio</vt:lpstr>
      <vt:lpstr>PowerPoint Presentation</vt:lpstr>
      <vt:lpstr>Animation</vt:lpstr>
      <vt:lpstr>Video Slide </vt:lpstr>
      <vt:lpstr>Citations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Burgess, Marc</dc:creator>
  <cp:lastModifiedBy>Burgess, Marc</cp:lastModifiedBy>
  <cp:revision>5</cp:revision>
  <dcterms:created xsi:type="dcterms:W3CDTF">2017-03-02T14:22:13Z</dcterms:created>
  <dcterms:modified xsi:type="dcterms:W3CDTF">2017-03-02T15:08:31Z</dcterms:modified>
</cp:coreProperties>
</file>