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96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3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8714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94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5283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31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33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4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2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15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4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8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57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5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9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BD47-DB1F-4994-96DA-9D3331BD1B1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66B5F7-736F-4077-AA48-6FD9BF1AE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747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86686" y="1465725"/>
            <a:ext cx="7766936" cy="1646302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Slide 1 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131186" y="2937555"/>
            <a:ext cx="7766936" cy="1096899"/>
          </a:xfrm>
        </p:spPr>
        <p:txBody>
          <a:bodyPr/>
          <a:lstStyle/>
          <a:p>
            <a:r>
              <a:rPr lang="en-US" dirty="0" smtClean="0"/>
              <a:t>Marc Burgess</a:t>
            </a:r>
          </a:p>
          <a:p>
            <a:endParaRPr lang="en-US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9505950" y="4794250"/>
            <a:ext cx="1739900" cy="165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5</a:t>
            </a:r>
          </a:p>
          <a:p>
            <a:pPr algn="ctr"/>
            <a:endParaRPr lang="en-US" dirty="0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685800" y="4794250"/>
            <a:ext cx="2349500" cy="1454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2 </a:t>
            </a:r>
            <a:endParaRPr lang="en-US" dirty="0"/>
          </a:p>
        </p:txBody>
      </p:sp>
      <p:sp>
        <p:nvSpPr>
          <p:cNvPr id="8" name="Oval 7">
            <a:hlinkClick r:id="rId4" action="ppaction://hlinksldjump"/>
          </p:cNvPr>
          <p:cNvSpPr/>
          <p:nvPr/>
        </p:nvSpPr>
        <p:spPr>
          <a:xfrm>
            <a:off x="3949700" y="4683125"/>
            <a:ext cx="24765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3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9" name="Rounded Rectangle 8">
            <a:hlinkClick r:id="rId5" action="ppaction://hlinksldjump"/>
          </p:cNvPr>
          <p:cNvSpPr/>
          <p:nvPr/>
        </p:nvSpPr>
        <p:spPr>
          <a:xfrm>
            <a:off x="7080250" y="4794250"/>
            <a:ext cx="1581150" cy="162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Slide 4</a:t>
            </a:r>
          </a:p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26025"/>
            <a:ext cx="3263900" cy="31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14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Slide 2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 rot="10800000">
            <a:off x="8953499" y="3428206"/>
            <a:ext cx="2329043" cy="134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0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Slide 3</a:t>
            </a:r>
            <a:endParaRPr lang="en-US" b="1" dirty="0">
              <a:latin typeface="+mn-lt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8750300" y="3520509"/>
            <a:ext cx="2209800" cy="1295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160588"/>
            <a:ext cx="6607641" cy="4015243"/>
          </a:xfrm>
        </p:spPr>
      </p:pic>
    </p:spTree>
    <p:extLst>
      <p:ext uri="{BB962C8B-B14F-4D97-AF65-F5344CB8AC3E}">
        <p14:creationId xmlns:p14="http://schemas.microsoft.com/office/powerpoint/2010/main" val="1552437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Slide 4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76" y="2160588"/>
            <a:ext cx="7908885" cy="3881437"/>
          </a:xfr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 rot="10800000">
            <a:off x="9044761" y="3345656"/>
            <a:ext cx="2590800" cy="151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33" y="2197100"/>
            <a:ext cx="8596668" cy="132080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Slide 5</a:t>
            </a:r>
            <a:endParaRPr lang="en-US" b="1" dirty="0"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27" y="1041400"/>
            <a:ext cx="3494873" cy="2476500"/>
          </a:xfrm>
        </p:spPr>
      </p:pic>
      <p:sp>
        <p:nvSpPr>
          <p:cNvPr id="5" name="Isosceles Triangle 4">
            <a:hlinkClick r:id="rId3" action="ppaction://hlinksldjump"/>
          </p:cNvPr>
          <p:cNvSpPr/>
          <p:nvPr/>
        </p:nvSpPr>
        <p:spPr>
          <a:xfrm>
            <a:off x="1562100" y="3746500"/>
            <a:ext cx="2222500" cy="1752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4876800" y="4013200"/>
            <a:ext cx="180340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8036367" y="4013200"/>
            <a:ext cx="15494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9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Slide 6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69" y="2160588"/>
            <a:ext cx="8288900" cy="3881437"/>
          </a:xfr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 rot="10800000">
            <a:off x="9120469" y="3377406"/>
            <a:ext cx="2895600" cy="1447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0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</a:rPr>
              <a:t>Slide 7</a:t>
            </a:r>
            <a:endParaRPr lang="en-US" b="1" dirty="0">
              <a:latin typeface="+mn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0" y="2160588"/>
            <a:ext cx="7645400" cy="3996382"/>
          </a:xfr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 rot="10800000">
            <a:off x="8940800" y="3276600"/>
            <a:ext cx="2730500" cy="1257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1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+mn-lt"/>
                <a:ea typeface="Adobe Fan Heiti Std B" panose="020B0700000000000000" pitchFamily="34" charset="-128"/>
              </a:rPr>
              <a:t>Slide 8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2160588"/>
            <a:ext cx="7048499" cy="3881437"/>
          </a:xfrm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 rot="10800000">
            <a:off x="8521700" y="3440906"/>
            <a:ext cx="2755900" cy="1320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13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32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Adobe Fan Heiti Std B</vt:lpstr>
      <vt:lpstr>Arial</vt:lpstr>
      <vt:lpstr>Trebuchet MS</vt:lpstr>
      <vt:lpstr>Wingdings 3</vt:lpstr>
      <vt:lpstr>Facet</vt:lpstr>
      <vt:lpstr>Slide 1 </vt:lpstr>
      <vt:lpstr>Slide 2</vt:lpstr>
      <vt:lpstr>Slide 3</vt:lpstr>
      <vt:lpstr>Slide 4</vt:lpstr>
      <vt:lpstr>Slide 5</vt:lpstr>
      <vt:lpstr>Slide 6</vt:lpstr>
      <vt:lpstr>Slide 7</vt:lpstr>
      <vt:lpstr>Slide 8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Burgess, Marc</dc:creator>
  <cp:lastModifiedBy>Burgess, Marc</cp:lastModifiedBy>
  <cp:revision>6</cp:revision>
  <dcterms:created xsi:type="dcterms:W3CDTF">2017-01-19T14:14:47Z</dcterms:created>
  <dcterms:modified xsi:type="dcterms:W3CDTF">2017-01-19T15:10:00Z</dcterms:modified>
</cp:coreProperties>
</file>