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Bangers"/>
      <p:regular r:id="rId22"/>
    </p:embeddedFont>
    <p:embeddedFont>
      <p:font typeface="PT Sans Narrow"/>
      <p:regular r:id="rId23"/>
      <p:bold r:id="rId24"/>
    </p:embeddedFont>
    <p:embeddedFont>
      <p:font typeface="Francois One"/>
      <p:regular r:id="rId25"/>
    </p:embeddedFont>
    <p:embeddedFont>
      <p:font typeface="Open Sans"/>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Bangers-regular.fntdata"/><Relationship Id="rId21" Type="http://schemas.openxmlformats.org/officeDocument/2006/relationships/slide" Target="slides/slide17.xml"/><Relationship Id="rId24" Type="http://schemas.openxmlformats.org/officeDocument/2006/relationships/font" Target="fonts/PTSansNarrow-bold.fntdata"/><Relationship Id="rId23" Type="http://schemas.openxmlformats.org/officeDocument/2006/relationships/font" Target="fonts/PTSansNarrow-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penSans-regular.fntdata"/><Relationship Id="rId25" Type="http://schemas.openxmlformats.org/officeDocument/2006/relationships/font" Target="fonts/FrancoisOne-regular.fntdata"/><Relationship Id="rId28" Type="http://schemas.openxmlformats.org/officeDocument/2006/relationships/font" Target="fonts/OpenSans-italic.fntdata"/><Relationship Id="rId27" Type="http://schemas.openxmlformats.org/officeDocument/2006/relationships/font" Target="fonts/OpenSa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OpenSans-boldItalic.fnt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2" name="Shape 62"/>
        <p:cNvGrpSpPr/>
        <p:nvPr/>
      </p:nvGrpSpPr>
      <p:grpSpPr>
        <a:xfrm>
          <a:off x="0" y="0"/>
          <a:ext cx="0" cy="0"/>
          <a:chOff x="0" y="0"/>
          <a:chExt cx="0" cy="0"/>
        </a:xfrm>
      </p:grpSpPr>
      <p:sp>
        <p:nvSpPr>
          <p:cNvPr id="63" name="Shape 6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64" name="Shape 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6" name="Shape 156"/>
        <p:cNvGrpSpPr/>
        <p:nvPr/>
      </p:nvGrpSpPr>
      <p:grpSpPr>
        <a:xfrm>
          <a:off x="0" y="0"/>
          <a:ext cx="0" cy="0"/>
          <a:chOff x="0" y="0"/>
          <a:chExt cx="0" cy="0"/>
        </a:xfrm>
      </p:grpSpPr>
      <p:sp>
        <p:nvSpPr>
          <p:cNvPr id="157" name="Shape 1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8" name="Shape 1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3" name="Shape 173"/>
        <p:cNvGrpSpPr/>
        <p:nvPr/>
      </p:nvGrpSpPr>
      <p:grpSpPr>
        <a:xfrm>
          <a:off x="0" y="0"/>
          <a:ext cx="0" cy="0"/>
          <a:chOff x="0" y="0"/>
          <a:chExt cx="0" cy="0"/>
        </a:xfrm>
      </p:grpSpPr>
      <p:sp>
        <p:nvSpPr>
          <p:cNvPr id="174" name="Shape 17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5" name="Shape 1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9" name="Shape 2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0" name="Shape 70"/>
        <p:cNvGrpSpPr/>
        <p:nvPr/>
      </p:nvGrpSpPr>
      <p:grpSpPr>
        <a:xfrm>
          <a:off x="0" y="0"/>
          <a:ext cx="0" cy="0"/>
          <a:chOff x="0" y="0"/>
          <a:chExt cx="0" cy="0"/>
        </a:xfrm>
      </p:grpSpPr>
      <p:sp>
        <p:nvSpPr>
          <p:cNvPr id="71" name="Shape 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2" name="Shape 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 name="Shape 104"/>
        <p:cNvGrpSpPr/>
        <p:nvPr/>
      </p:nvGrpSpPr>
      <p:grpSpPr>
        <a:xfrm>
          <a:off x="0" y="0"/>
          <a:ext cx="0" cy="0"/>
          <a:chOff x="0" y="0"/>
          <a:chExt cx="0" cy="0"/>
        </a:xfrm>
      </p:grpSpPr>
      <p:sp>
        <p:nvSpPr>
          <p:cNvPr id="105" name="Shape 1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6" name="Shape 10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5" name="Shape 1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4" name="Shape 1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3" name="Shape 1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cxnSp>
        <p:nvCxnSpPr>
          <p:cNvPr id="10" name="Shape 10"/>
          <p:cNvCxnSpPr/>
          <p:nvPr/>
        </p:nvCxnSpPr>
        <p:spPr>
          <a:xfrm>
            <a:off x="7007735" y="3176887"/>
            <a:ext cx="562200" cy="0"/>
          </a:xfrm>
          <a:prstGeom prst="straightConnector1">
            <a:avLst/>
          </a:prstGeom>
          <a:noFill/>
          <a:ln cap="flat" cmpd="sng" w="76200">
            <a:solidFill>
              <a:schemeClr val="lt2"/>
            </a:solidFill>
            <a:prstDash val="solid"/>
            <a:round/>
            <a:headEnd len="med" w="med" type="none"/>
            <a:tailEnd len="med" w="med" type="none"/>
          </a:ln>
        </p:spPr>
      </p:cxnSp>
      <p:cxnSp>
        <p:nvCxnSpPr>
          <p:cNvPr id="11" name="Shape 11"/>
          <p:cNvCxnSpPr/>
          <p:nvPr/>
        </p:nvCxnSpPr>
        <p:spPr>
          <a:xfrm>
            <a:off x="1575034" y="3158251"/>
            <a:ext cx="562200" cy="0"/>
          </a:xfrm>
          <a:prstGeom prst="straightConnector1">
            <a:avLst/>
          </a:prstGeom>
          <a:noFill/>
          <a:ln cap="flat" cmpd="sng" w="76200">
            <a:solidFill>
              <a:schemeClr val="lt2"/>
            </a:solidFill>
            <a:prstDash val="solid"/>
            <a:round/>
            <a:headEnd len="med" w="med" type="none"/>
            <a:tailEnd len="med" w="med" type="none"/>
          </a:ln>
        </p:spPr>
      </p:cxnSp>
      <p:grpSp>
        <p:nvGrpSpPr>
          <p:cNvPr id="12" name="Shape 12"/>
          <p:cNvGrpSpPr/>
          <p:nvPr/>
        </p:nvGrpSpPr>
        <p:grpSpPr>
          <a:xfrm>
            <a:off x="1004144" y="1022025"/>
            <a:ext cx="7136667" cy="152400"/>
            <a:chOff x="1346428" y="1011300"/>
            <a:chExt cx="6452100" cy="152400"/>
          </a:xfrm>
        </p:grpSpPr>
        <p:cxnSp>
          <p:nvCxnSpPr>
            <p:cNvPr id="13" name="Shape 13"/>
            <p:cNvCxnSpPr/>
            <p:nvPr/>
          </p:nvCxnSpPr>
          <p:spPr>
            <a:xfrm rot="10800000">
              <a:off x="1346428" y="1011300"/>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4" name="Shape 14"/>
            <p:cNvCxnSpPr/>
            <p:nvPr/>
          </p:nvCxnSpPr>
          <p:spPr>
            <a:xfrm rot="10800000">
              <a:off x="1346428" y="1163700"/>
              <a:ext cx="6452100" cy="0"/>
            </a:xfrm>
            <a:prstGeom prst="straightConnector1">
              <a:avLst/>
            </a:prstGeom>
            <a:noFill/>
            <a:ln cap="flat" cmpd="sng" w="9525">
              <a:solidFill>
                <a:schemeClr val="accent3"/>
              </a:solidFill>
              <a:prstDash val="solid"/>
              <a:round/>
              <a:headEnd len="med" w="med" type="none"/>
              <a:tailEnd len="med" w="med" type="none"/>
            </a:ln>
          </p:spPr>
        </p:cxnSp>
      </p:grpSp>
      <p:grpSp>
        <p:nvGrpSpPr>
          <p:cNvPr id="15" name="Shape 15"/>
          <p:cNvGrpSpPr/>
          <p:nvPr/>
        </p:nvGrpSpPr>
        <p:grpSpPr>
          <a:xfrm>
            <a:off x="1004151" y="3969100"/>
            <a:ext cx="7136667" cy="152400"/>
            <a:chOff x="1346435" y="3969087"/>
            <a:chExt cx="6452100" cy="152400"/>
          </a:xfrm>
        </p:grpSpPr>
        <p:cxnSp>
          <p:nvCxnSpPr>
            <p:cNvPr id="16" name="Shape 16"/>
            <p:cNvCxnSpPr/>
            <p:nvPr/>
          </p:nvCxnSpPr>
          <p:spPr>
            <a:xfrm>
              <a:off x="1346435" y="4121487"/>
              <a:ext cx="6452100" cy="0"/>
            </a:xfrm>
            <a:prstGeom prst="straightConnector1">
              <a:avLst/>
            </a:prstGeom>
            <a:noFill/>
            <a:ln cap="flat" cmpd="sng" w="76200">
              <a:solidFill>
                <a:schemeClr val="accent3"/>
              </a:solidFill>
              <a:prstDash val="solid"/>
              <a:round/>
              <a:headEnd len="med" w="med" type="none"/>
              <a:tailEnd len="med" w="med" type="none"/>
            </a:ln>
          </p:spPr>
        </p:cxnSp>
        <p:cxnSp>
          <p:nvCxnSpPr>
            <p:cNvPr id="17" name="Shape 17"/>
            <p:cNvCxnSpPr/>
            <p:nvPr/>
          </p:nvCxnSpPr>
          <p:spPr>
            <a:xfrm>
              <a:off x="1346435" y="3969087"/>
              <a:ext cx="6452100" cy="0"/>
            </a:xfrm>
            <a:prstGeom prst="straightConnector1">
              <a:avLst/>
            </a:prstGeom>
            <a:noFill/>
            <a:ln cap="flat" cmpd="sng" w="9525">
              <a:solidFill>
                <a:schemeClr val="accent3"/>
              </a:solidFill>
              <a:prstDash val="solid"/>
              <a:round/>
              <a:headEnd len="med" w="med" type="none"/>
              <a:tailEnd len="med" w="med" type="none"/>
            </a:ln>
          </p:spPr>
        </p:cxnSp>
      </p:grpSp>
      <p:sp>
        <p:nvSpPr>
          <p:cNvPr id="18" name="Shape 18"/>
          <p:cNvSpPr txBox="1"/>
          <p:nvPr>
            <p:ph type="ctrTitle"/>
          </p:nvPr>
        </p:nvSpPr>
        <p:spPr>
          <a:xfrm>
            <a:off x="1004150" y="1751764"/>
            <a:ext cx="7136700" cy="1022400"/>
          </a:xfrm>
          <a:prstGeom prst="rect">
            <a:avLst/>
          </a:prstGeom>
        </p:spPr>
        <p:txBody>
          <a:bodyPr anchorCtr="0" anchor="b" bIns="91425" lIns="91425" rIns="91425" tIns="91425"/>
          <a:lstStyle>
            <a:lvl1pPr lvl="0" algn="ctr">
              <a:spcBef>
                <a:spcPts val="0"/>
              </a:spcBef>
              <a:buSzPct val="100000"/>
              <a:defRPr sz="5400"/>
            </a:lvl1pPr>
            <a:lvl2pPr lvl="1" algn="ctr">
              <a:spcBef>
                <a:spcPts val="0"/>
              </a:spcBef>
              <a:buSzPct val="100000"/>
              <a:defRPr sz="5400"/>
            </a:lvl2pPr>
            <a:lvl3pPr lvl="2" algn="ctr">
              <a:spcBef>
                <a:spcPts val="0"/>
              </a:spcBef>
              <a:buSzPct val="100000"/>
              <a:defRPr sz="5400"/>
            </a:lvl3pPr>
            <a:lvl4pPr lvl="3" algn="ctr">
              <a:spcBef>
                <a:spcPts val="0"/>
              </a:spcBef>
              <a:buSzPct val="100000"/>
              <a:defRPr sz="5400"/>
            </a:lvl4pPr>
            <a:lvl5pPr lvl="4" algn="ctr">
              <a:spcBef>
                <a:spcPts val="0"/>
              </a:spcBef>
              <a:buSzPct val="100000"/>
              <a:defRPr sz="5400"/>
            </a:lvl5pPr>
            <a:lvl6pPr lvl="5" algn="ctr">
              <a:spcBef>
                <a:spcPts val="0"/>
              </a:spcBef>
              <a:buSzPct val="100000"/>
              <a:defRPr sz="5400"/>
            </a:lvl6pPr>
            <a:lvl7pPr lvl="6" algn="ctr">
              <a:spcBef>
                <a:spcPts val="0"/>
              </a:spcBef>
              <a:buSzPct val="100000"/>
              <a:defRPr sz="5400"/>
            </a:lvl7pPr>
            <a:lvl8pPr lvl="7" algn="ctr">
              <a:spcBef>
                <a:spcPts val="0"/>
              </a:spcBef>
              <a:buSzPct val="100000"/>
              <a:defRPr sz="5400"/>
            </a:lvl8pPr>
            <a:lvl9pPr lvl="8" algn="ctr">
              <a:spcBef>
                <a:spcPts val="0"/>
              </a:spcBef>
              <a:buSzPct val="100000"/>
              <a:defRPr sz="5400"/>
            </a:lvl9pPr>
          </a:lstStyle>
          <a:p/>
        </p:txBody>
      </p:sp>
      <p:sp>
        <p:nvSpPr>
          <p:cNvPr id="19" name="Shape 19"/>
          <p:cNvSpPr txBox="1"/>
          <p:nvPr>
            <p:ph idx="1" type="subTitle"/>
          </p:nvPr>
        </p:nvSpPr>
        <p:spPr>
          <a:xfrm>
            <a:off x="2137225" y="2850039"/>
            <a:ext cx="48705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400"/>
            </a:lvl1pPr>
            <a:lvl2pPr lvl="1" algn="ctr">
              <a:lnSpc>
                <a:spcPct val="100000"/>
              </a:lnSpc>
              <a:spcBef>
                <a:spcPts val="0"/>
              </a:spcBef>
              <a:spcAft>
                <a:spcPts val="0"/>
              </a:spcAft>
              <a:buSzPct val="100000"/>
              <a:buNone/>
              <a:defRPr sz="2400"/>
            </a:lvl2pPr>
            <a:lvl3pPr lvl="2" algn="ctr">
              <a:lnSpc>
                <a:spcPct val="100000"/>
              </a:lnSpc>
              <a:spcBef>
                <a:spcPts val="0"/>
              </a:spcBef>
              <a:spcAft>
                <a:spcPts val="0"/>
              </a:spcAft>
              <a:buSzPct val="100000"/>
              <a:buNone/>
              <a:defRPr sz="2400"/>
            </a:lvl3pPr>
            <a:lvl4pPr lvl="3" algn="ctr">
              <a:lnSpc>
                <a:spcPct val="100000"/>
              </a:lnSpc>
              <a:spcBef>
                <a:spcPts val="0"/>
              </a:spcBef>
              <a:spcAft>
                <a:spcPts val="0"/>
              </a:spcAft>
              <a:buSzPct val="100000"/>
              <a:buNone/>
              <a:defRPr sz="2400"/>
            </a:lvl4pPr>
            <a:lvl5pPr lvl="4" algn="ctr">
              <a:lnSpc>
                <a:spcPct val="100000"/>
              </a:lnSpc>
              <a:spcBef>
                <a:spcPts val="0"/>
              </a:spcBef>
              <a:spcAft>
                <a:spcPts val="0"/>
              </a:spcAft>
              <a:buSzPct val="100000"/>
              <a:buNone/>
              <a:defRPr sz="2400"/>
            </a:lvl5pPr>
            <a:lvl6pPr lvl="5" algn="ctr">
              <a:lnSpc>
                <a:spcPct val="100000"/>
              </a:lnSpc>
              <a:spcBef>
                <a:spcPts val="0"/>
              </a:spcBef>
              <a:spcAft>
                <a:spcPts val="0"/>
              </a:spcAft>
              <a:buSzPct val="100000"/>
              <a:buNone/>
              <a:defRPr sz="2400"/>
            </a:lvl6pPr>
            <a:lvl7pPr lvl="6" algn="ctr">
              <a:lnSpc>
                <a:spcPct val="100000"/>
              </a:lnSpc>
              <a:spcBef>
                <a:spcPts val="0"/>
              </a:spcBef>
              <a:spcAft>
                <a:spcPts val="0"/>
              </a:spcAft>
              <a:buSzPct val="100000"/>
              <a:buNone/>
              <a:defRPr sz="2400"/>
            </a:lvl7pPr>
            <a:lvl8pPr lvl="7" algn="ctr">
              <a:lnSpc>
                <a:spcPct val="100000"/>
              </a:lnSpc>
              <a:spcBef>
                <a:spcPts val="0"/>
              </a:spcBef>
              <a:spcAft>
                <a:spcPts val="0"/>
              </a:spcAft>
              <a:buSzPct val="100000"/>
              <a:buNone/>
              <a:defRPr sz="2400"/>
            </a:lvl8pPr>
            <a:lvl9pPr lvl="8" algn="ctr">
              <a:lnSpc>
                <a:spcPct val="100000"/>
              </a:lnSpc>
              <a:spcBef>
                <a:spcPts val="0"/>
              </a:spcBef>
              <a:spcAft>
                <a:spcPts val="0"/>
              </a:spcAft>
              <a:buSzPct val="100000"/>
              <a:buNone/>
              <a:defRPr sz="2400"/>
            </a:lvl9pPr>
          </a:lstStyle>
          <a:p/>
        </p:txBody>
      </p:sp>
      <p:sp>
        <p:nvSpPr>
          <p:cNvPr id="20" name="Shape 2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55" name="Shape 55"/>
        <p:cNvGrpSpPr/>
        <p:nvPr/>
      </p:nvGrpSpPr>
      <p:grpSpPr>
        <a:xfrm>
          <a:off x="0" y="0"/>
          <a:ext cx="0" cy="0"/>
          <a:chOff x="0" y="0"/>
          <a:chExt cx="0" cy="0"/>
        </a:xfrm>
      </p:grpSpPr>
      <p:sp>
        <p:nvSpPr>
          <p:cNvPr id="56" name="Shape 56"/>
          <p:cNvSpPr/>
          <p:nvPr/>
        </p:nvSpPr>
        <p:spPr>
          <a:xfrm>
            <a:off x="-75"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7" name="Shape 57"/>
          <p:cNvSpPr txBox="1"/>
          <p:nvPr>
            <p:ph type="title"/>
          </p:nvPr>
        </p:nvSpPr>
        <p:spPr>
          <a:xfrm>
            <a:off x="311700" y="1304850"/>
            <a:ext cx="8520600" cy="1538400"/>
          </a:xfrm>
          <a:prstGeom prst="rect">
            <a:avLst/>
          </a:prstGeom>
        </p:spPr>
        <p:txBody>
          <a:bodyPr anchorCtr="0" anchor="ctr" bIns="91425" lIns="91425" rIns="91425" tIns="91425"/>
          <a:lstStyle>
            <a:lvl1pPr lvl="0" algn="ctr">
              <a:spcBef>
                <a:spcPts val="0"/>
              </a:spcBef>
              <a:buClr>
                <a:schemeClr val="accent3"/>
              </a:buClr>
              <a:buSzPct val="100000"/>
              <a:defRPr sz="13000">
                <a:solidFill>
                  <a:schemeClr val="accent3"/>
                </a:solidFill>
              </a:defRPr>
            </a:lvl1pPr>
            <a:lvl2pPr lvl="1" algn="ctr">
              <a:spcBef>
                <a:spcPts val="0"/>
              </a:spcBef>
              <a:buClr>
                <a:schemeClr val="accent3"/>
              </a:buClr>
              <a:buSzPct val="100000"/>
              <a:defRPr sz="13000">
                <a:solidFill>
                  <a:schemeClr val="accent3"/>
                </a:solidFill>
              </a:defRPr>
            </a:lvl2pPr>
            <a:lvl3pPr lvl="2" algn="ctr">
              <a:spcBef>
                <a:spcPts val="0"/>
              </a:spcBef>
              <a:buClr>
                <a:schemeClr val="accent3"/>
              </a:buClr>
              <a:buSzPct val="100000"/>
              <a:defRPr sz="13000">
                <a:solidFill>
                  <a:schemeClr val="accent3"/>
                </a:solidFill>
              </a:defRPr>
            </a:lvl3pPr>
            <a:lvl4pPr lvl="3" algn="ctr">
              <a:spcBef>
                <a:spcPts val="0"/>
              </a:spcBef>
              <a:buClr>
                <a:schemeClr val="accent3"/>
              </a:buClr>
              <a:buSzPct val="100000"/>
              <a:defRPr sz="13000">
                <a:solidFill>
                  <a:schemeClr val="accent3"/>
                </a:solidFill>
              </a:defRPr>
            </a:lvl4pPr>
            <a:lvl5pPr lvl="4" algn="ctr">
              <a:spcBef>
                <a:spcPts val="0"/>
              </a:spcBef>
              <a:buClr>
                <a:schemeClr val="accent3"/>
              </a:buClr>
              <a:buSzPct val="100000"/>
              <a:defRPr sz="13000">
                <a:solidFill>
                  <a:schemeClr val="accent3"/>
                </a:solidFill>
              </a:defRPr>
            </a:lvl5pPr>
            <a:lvl6pPr lvl="5" algn="ctr">
              <a:spcBef>
                <a:spcPts val="0"/>
              </a:spcBef>
              <a:buClr>
                <a:schemeClr val="accent3"/>
              </a:buClr>
              <a:buSzPct val="100000"/>
              <a:defRPr sz="13000">
                <a:solidFill>
                  <a:schemeClr val="accent3"/>
                </a:solidFill>
              </a:defRPr>
            </a:lvl6pPr>
            <a:lvl7pPr lvl="6" algn="ctr">
              <a:spcBef>
                <a:spcPts val="0"/>
              </a:spcBef>
              <a:buClr>
                <a:schemeClr val="accent3"/>
              </a:buClr>
              <a:buSzPct val="100000"/>
              <a:defRPr sz="13000">
                <a:solidFill>
                  <a:schemeClr val="accent3"/>
                </a:solidFill>
              </a:defRPr>
            </a:lvl7pPr>
            <a:lvl8pPr lvl="7" algn="ctr">
              <a:spcBef>
                <a:spcPts val="0"/>
              </a:spcBef>
              <a:buClr>
                <a:schemeClr val="accent3"/>
              </a:buClr>
              <a:buSzPct val="100000"/>
              <a:defRPr sz="13000">
                <a:solidFill>
                  <a:schemeClr val="accent3"/>
                </a:solidFill>
              </a:defRPr>
            </a:lvl8pPr>
            <a:lvl9pPr lvl="8" algn="ctr">
              <a:spcBef>
                <a:spcPts val="0"/>
              </a:spcBef>
              <a:buClr>
                <a:schemeClr val="accent3"/>
              </a:buClr>
              <a:buSzPct val="100000"/>
              <a:defRPr sz="13000">
                <a:solidFill>
                  <a:schemeClr val="accent3"/>
                </a:solidFill>
              </a:defRPr>
            </a:lvl9pPr>
          </a:lstStyle>
          <a:p/>
        </p:txBody>
      </p:sp>
      <p:sp>
        <p:nvSpPr>
          <p:cNvPr id="58" name="Shape 58"/>
          <p:cNvSpPr txBox="1"/>
          <p:nvPr>
            <p:ph idx="1" type="body"/>
          </p:nvPr>
        </p:nvSpPr>
        <p:spPr>
          <a:xfrm>
            <a:off x="311700" y="2995650"/>
            <a:ext cx="8520600" cy="10716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9" name="Shape 5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60" name="Shape 60"/>
        <p:cNvGrpSpPr/>
        <p:nvPr/>
      </p:nvGrpSpPr>
      <p:grpSpPr>
        <a:xfrm>
          <a:off x="0" y="0"/>
          <a:ext cx="0" cy="0"/>
          <a:chOff x="0" y="0"/>
          <a:chExt cx="0" cy="0"/>
        </a:xfrm>
      </p:grpSpPr>
      <p:sp>
        <p:nvSpPr>
          <p:cNvPr id="61" name="Shape 6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21" name="Shape 21"/>
        <p:cNvGrpSpPr/>
        <p:nvPr/>
      </p:nvGrpSpPr>
      <p:grpSpPr>
        <a:xfrm>
          <a:off x="0" y="0"/>
          <a:ext cx="0" cy="0"/>
          <a:chOff x="0" y="0"/>
          <a:chExt cx="0" cy="0"/>
        </a:xfrm>
      </p:grpSpPr>
      <p:sp>
        <p:nvSpPr>
          <p:cNvPr id="22" name="Shape 22"/>
          <p:cNvSpPr/>
          <p:nvPr/>
        </p:nvSpPr>
        <p:spPr>
          <a:xfrm>
            <a:off x="-50" y="2571900"/>
            <a:ext cx="9144000" cy="2571600"/>
          </a:xfrm>
          <a:prstGeom prst="rect">
            <a:avLst/>
          </a:prstGeom>
          <a:solidFill>
            <a:schemeClr val="accent3"/>
          </a:solidFill>
          <a:ln>
            <a:noFill/>
          </a:ln>
        </p:spPr>
        <p:txBody>
          <a:bodyPr anchorCtr="0" anchor="ctr" bIns="91425" lIns="91425" rIns="91425" tIns="91425">
            <a:noAutofit/>
          </a:bodyPr>
          <a:lstStyle/>
          <a:p>
            <a:pPr lvl="0">
              <a:spcBef>
                <a:spcPts val="0"/>
              </a:spcBef>
              <a:buNone/>
            </a:pPr>
            <a:r>
              <a:t/>
            </a:r>
            <a:endParaRPr/>
          </a:p>
        </p:txBody>
      </p:sp>
      <p:sp>
        <p:nvSpPr>
          <p:cNvPr id="23" name="Shape 23"/>
          <p:cNvSpPr txBox="1"/>
          <p:nvPr>
            <p:ph type="title"/>
          </p:nvPr>
        </p:nvSpPr>
        <p:spPr>
          <a:xfrm>
            <a:off x="311700" y="814800"/>
            <a:ext cx="8571300" cy="942000"/>
          </a:xfrm>
          <a:prstGeom prst="rect">
            <a:avLst/>
          </a:prstGeom>
        </p:spPr>
        <p:txBody>
          <a:bodyPr anchorCtr="0" anchor="ctr"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24" name="Shape 2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5" name="Shape 25"/>
        <p:cNvGrpSpPr/>
        <p:nvPr/>
      </p:nvGrpSpPr>
      <p:grpSpPr>
        <a:xfrm>
          <a:off x="0" y="0"/>
          <a:ext cx="0" cy="0"/>
          <a:chOff x="0" y="0"/>
          <a:chExt cx="0" cy="0"/>
        </a:xfrm>
      </p:grpSpPr>
      <p:sp>
        <p:nvSpPr>
          <p:cNvPr id="26" name="Shape 26"/>
          <p:cNvSpPr/>
          <p:nvPr/>
        </p:nvSpPr>
        <p:spPr>
          <a:xfrm>
            <a:off x="-75" y="5045700"/>
            <a:ext cx="9144000" cy="97800"/>
          </a:xfrm>
          <a:prstGeom prst="rect">
            <a:avLst/>
          </a:prstGeom>
          <a:solidFill>
            <a:schemeClr val="accent3"/>
          </a:solidFill>
          <a:ln>
            <a:noFill/>
          </a:ln>
        </p:spPr>
        <p:txBody>
          <a:bodyPr anchorCtr="0" anchor="ctr" bIns="91425" lIns="91425" rIns="91425" tIns="91425">
            <a:noAutofit/>
          </a:bodyPr>
          <a:lstStyle/>
          <a:p>
            <a:pPr lvl="0">
              <a:spcBef>
                <a:spcPts val="0"/>
              </a:spcBef>
              <a:buNone/>
            </a:pPr>
            <a:r>
              <a:t/>
            </a:r>
            <a:endParaRPr/>
          </a:p>
        </p:txBody>
      </p:sp>
      <p:sp>
        <p:nvSpPr>
          <p:cNvPr id="27" name="Shape 27"/>
          <p:cNvSpPr txBox="1"/>
          <p:nvPr>
            <p:ph type="title"/>
          </p:nvPr>
        </p:nvSpPr>
        <p:spPr>
          <a:xfrm>
            <a:off x="311700" y="445025"/>
            <a:ext cx="8520600" cy="707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8" name="Shape 28"/>
          <p:cNvSpPr txBox="1"/>
          <p:nvPr>
            <p:ph idx="1" type="body"/>
          </p:nvPr>
        </p:nvSpPr>
        <p:spPr>
          <a:xfrm>
            <a:off x="311700" y="1266325"/>
            <a:ext cx="8520600" cy="330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9" name="Shape 2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30" name="Shape 30"/>
        <p:cNvGrpSpPr/>
        <p:nvPr/>
      </p:nvGrpSpPr>
      <p:grpSpPr>
        <a:xfrm>
          <a:off x="0" y="0"/>
          <a:ext cx="0" cy="0"/>
          <a:chOff x="0" y="0"/>
          <a:chExt cx="0" cy="0"/>
        </a:xfrm>
      </p:grpSpPr>
      <p:sp>
        <p:nvSpPr>
          <p:cNvPr id="31" name="Shape 31"/>
          <p:cNvSpPr txBox="1"/>
          <p:nvPr>
            <p:ph type="title"/>
          </p:nvPr>
        </p:nvSpPr>
        <p:spPr>
          <a:xfrm>
            <a:off x="311700" y="445025"/>
            <a:ext cx="8520600" cy="707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2" name="Shape 32"/>
          <p:cNvSpPr txBox="1"/>
          <p:nvPr>
            <p:ph idx="1" type="body"/>
          </p:nvPr>
        </p:nvSpPr>
        <p:spPr>
          <a:xfrm>
            <a:off x="311700" y="1266175"/>
            <a:ext cx="3999900" cy="33027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3" name="Shape 33"/>
          <p:cNvSpPr txBox="1"/>
          <p:nvPr>
            <p:ph idx="2" type="body"/>
          </p:nvPr>
        </p:nvSpPr>
        <p:spPr>
          <a:xfrm>
            <a:off x="4832400" y="1266175"/>
            <a:ext cx="3999900" cy="33027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4" name="Shape 3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5" name="Shape 35"/>
        <p:cNvGrpSpPr/>
        <p:nvPr/>
      </p:nvGrpSpPr>
      <p:grpSpPr>
        <a:xfrm>
          <a:off x="0" y="0"/>
          <a:ext cx="0" cy="0"/>
          <a:chOff x="0" y="0"/>
          <a:chExt cx="0" cy="0"/>
        </a:xfrm>
      </p:grpSpPr>
      <p:sp>
        <p:nvSpPr>
          <p:cNvPr id="36" name="Shape 36"/>
          <p:cNvSpPr txBox="1"/>
          <p:nvPr>
            <p:ph type="title"/>
          </p:nvPr>
        </p:nvSpPr>
        <p:spPr>
          <a:xfrm>
            <a:off x="311700" y="445025"/>
            <a:ext cx="8520600" cy="707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7" name="Shape 37"/>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8" name="Shape 38"/>
        <p:cNvGrpSpPr/>
        <p:nvPr/>
      </p:nvGrpSpPr>
      <p:grpSpPr>
        <a:xfrm>
          <a:off x="0" y="0"/>
          <a:ext cx="0" cy="0"/>
          <a:chOff x="0" y="0"/>
          <a:chExt cx="0" cy="0"/>
        </a:xfrm>
      </p:grpSpPr>
      <p:sp>
        <p:nvSpPr>
          <p:cNvPr id="39" name="Shape 39"/>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40" name="Shape 40"/>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41" name="Shape 4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42" name="Shape 42"/>
        <p:cNvGrpSpPr/>
        <p:nvPr/>
      </p:nvGrpSpPr>
      <p:grpSpPr>
        <a:xfrm>
          <a:off x="0" y="0"/>
          <a:ext cx="0" cy="0"/>
          <a:chOff x="0" y="0"/>
          <a:chExt cx="0" cy="0"/>
        </a:xfrm>
      </p:grpSpPr>
      <p:sp>
        <p:nvSpPr>
          <p:cNvPr id="43" name="Shape 43"/>
          <p:cNvSpPr txBox="1"/>
          <p:nvPr>
            <p:ph type="title"/>
          </p:nvPr>
        </p:nvSpPr>
        <p:spPr>
          <a:xfrm>
            <a:off x="490250" y="526350"/>
            <a:ext cx="5613600" cy="4090800"/>
          </a:xfrm>
          <a:prstGeom prst="rect">
            <a:avLst/>
          </a:prstGeom>
        </p:spPr>
        <p:txBody>
          <a:bodyPr anchorCtr="0" anchor="ctr" bIns="91425" lIns="91425" rIns="91425" tIns="91425"/>
          <a:lstStyle>
            <a:lvl1pPr lvl="0">
              <a:spcBef>
                <a:spcPts val="0"/>
              </a:spcBef>
              <a:buClr>
                <a:schemeClr val="dk2"/>
              </a:buClr>
              <a:buSzPct val="100000"/>
              <a:defRPr b="0" sz="5400">
                <a:solidFill>
                  <a:schemeClr val="dk2"/>
                </a:solidFill>
              </a:defRPr>
            </a:lvl1pPr>
            <a:lvl2pPr lvl="1">
              <a:spcBef>
                <a:spcPts val="0"/>
              </a:spcBef>
              <a:buClr>
                <a:schemeClr val="dk2"/>
              </a:buClr>
              <a:buSzPct val="100000"/>
              <a:defRPr b="0" sz="5400">
                <a:solidFill>
                  <a:schemeClr val="dk2"/>
                </a:solidFill>
              </a:defRPr>
            </a:lvl2pPr>
            <a:lvl3pPr lvl="2">
              <a:spcBef>
                <a:spcPts val="0"/>
              </a:spcBef>
              <a:buClr>
                <a:schemeClr val="dk2"/>
              </a:buClr>
              <a:buSzPct val="100000"/>
              <a:defRPr b="0" sz="5400">
                <a:solidFill>
                  <a:schemeClr val="dk2"/>
                </a:solidFill>
              </a:defRPr>
            </a:lvl3pPr>
            <a:lvl4pPr lvl="3">
              <a:spcBef>
                <a:spcPts val="0"/>
              </a:spcBef>
              <a:buClr>
                <a:schemeClr val="dk2"/>
              </a:buClr>
              <a:buSzPct val="100000"/>
              <a:defRPr b="0" sz="5400">
                <a:solidFill>
                  <a:schemeClr val="dk2"/>
                </a:solidFill>
              </a:defRPr>
            </a:lvl4pPr>
            <a:lvl5pPr lvl="4">
              <a:spcBef>
                <a:spcPts val="0"/>
              </a:spcBef>
              <a:buClr>
                <a:schemeClr val="dk2"/>
              </a:buClr>
              <a:buSzPct val="100000"/>
              <a:defRPr b="0" sz="5400">
                <a:solidFill>
                  <a:schemeClr val="dk2"/>
                </a:solidFill>
              </a:defRPr>
            </a:lvl5pPr>
            <a:lvl6pPr lvl="5">
              <a:spcBef>
                <a:spcPts val="0"/>
              </a:spcBef>
              <a:buClr>
                <a:schemeClr val="dk2"/>
              </a:buClr>
              <a:buSzPct val="100000"/>
              <a:defRPr b="0" sz="5400">
                <a:solidFill>
                  <a:schemeClr val="dk2"/>
                </a:solidFill>
              </a:defRPr>
            </a:lvl6pPr>
            <a:lvl7pPr lvl="6">
              <a:spcBef>
                <a:spcPts val="0"/>
              </a:spcBef>
              <a:buClr>
                <a:schemeClr val="dk2"/>
              </a:buClr>
              <a:buSzPct val="100000"/>
              <a:defRPr b="0" sz="5400">
                <a:solidFill>
                  <a:schemeClr val="dk2"/>
                </a:solidFill>
              </a:defRPr>
            </a:lvl7pPr>
            <a:lvl8pPr lvl="7">
              <a:spcBef>
                <a:spcPts val="0"/>
              </a:spcBef>
              <a:buClr>
                <a:schemeClr val="dk2"/>
              </a:buClr>
              <a:buSzPct val="100000"/>
              <a:defRPr b="0" sz="5400">
                <a:solidFill>
                  <a:schemeClr val="dk2"/>
                </a:solidFill>
              </a:defRPr>
            </a:lvl8pPr>
            <a:lvl9pPr lvl="8">
              <a:spcBef>
                <a:spcPts val="0"/>
              </a:spcBef>
              <a:buClr>
                <a:schemeClr val="dk2"/>
              </a:buClr>
              <a:buSzPct val="100000"/>
              <a:defRPr b="0" sz="5400">
                <a:solidFill>
                  <a:schemeClr val="dk2"/>
                </a:solidFill>
              </a:defRPr>
            </a:lvl9pPr>
          </a:lstStyle>
          <a:p/>
        </p:txBody>
      </p:sp>
      <p:sp>
        <p:nvSpPr>
          <p:cNvPr id="44" name="Shape 4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5" name="Shape 45"/>
        <p:cNvGrpSpPr/>
        <p:nvPr/>
      </p:nvGrpSpPr>
      <p:grpSpPr>
        <a:xfrm>
          <a:off x="0" y="0"/>
          <a:ext cx="0" cy="0"/>
          <a:chOff x="0" y="0"/>
          <a:chExt cx="0" cy="0"/>
        </a:xfrm>
      </p:grpSpPr>
      <p:sp>
        <p:nvSpPr>
          <p:cNvPr id="46" name="Shape 46"/>
          <p:cNvSpPr/>
          <p:nvPr/>
        </p:nvSpPr>
        <p:spPr>
          <a:xfrm>
            <a:off x="4572000" y="0"/>
            <a:ext cx="4572000" cy="5143500"/>
          </a:xfrm>
          <a:prstGeom prst="rect">
            <a:avLst/>
          </a:prstGeom>
          <a:solidFill>
            <a:schemeClr val="accent3"/>
          </a:solidFill>
          <a:ln>
            <a:noFill/>
          </a:ln>
        </p:spPr>
        <p:txBody>
          <a:bodyPr anchorCtr="0" anchor="ctr" bIns="91425" lIns="91425" rIns="91425" tIns="91425">
            <a:noAutofit/>
          </a:bodyPr>
          <a:lstStyle/>
          <a:p>
            <a:pPr lvl="0">
              <a:spcBef>
                <a:spcPts val="0"/>
              </a:spcBef>
              <a:buNone/>
            </a:pPr>
            <a:r>
              <a:t/>
            </a:r>
            <a:endParaRPr/>
          </a:p>
        </p:txBody>
      </p:sp>
      <p:cxnSp>
        <p:nvCxnSpPr>
          <p:cNvPr id="47" name="Shape 47"/>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8" name="Shape 48"/>
          <p:cNvSpPr txBox="1"/>
          <p:nvPr>
            <p:ph type="title"/>
          </p:nvPr>
        </p:nvSpPr>
        <p:spPr>
          <a:xfrm>
            <a:off x="265500" y="1039675"/>
            <a:ext cx="4045200" cy="16758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9" name="Shape 49"/>
          <p:cNvSpPr txBox="1"/>
          <p:nvPr>
            <p:ph idx="1" type="subTitle"/>
          </p:nvPr>
        </p:nvSpPr>
        <p:spPr>
          <a:xfrm>
            <a:off x="265500" y="2726875"/>
            <a:ext cx="4045200" cy="12351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50" name="Shape 50"/>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51" name="Shape 5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52" name="Shape 52"/>
        <p:cNvGrpSpPr/>
        <p:nvPr/>
      </p:nvGrpSpPr>
      <p:grpSpPr>
        <a:xfrm>
          <a:off x="0" y="0"/>
          <a:ext cx="0" cy="0"/>
          <a:chOff x="0" y="0"/>
          <a:chExt cx="0" cy="0"/>
        </a:xfrm>
      </p:grpSpPr>
      <p:sp>
        <p:nvSpPr>
          <p:cNvPr id="53" name="Shape 53"/>
          <p:cNvSpPr txBox="1"/>
          <p:nvPr>
            <p:ph idx="1" type="body"/>
          </p:nvPr>
        </p:nvSpPr>
        <p:spPr>
          <a:xfrm>
            <a:off x="311700" y="4230725"/>
            <a:ext cx="5998800" cy="598800"/>
          </a:xfrm>
          <a:prstGeom prst="rect">
            <a:avLst/>
          </a:prstGeom>
        </p:spPr>
        <p:txBody>
          <a:bodyPr anchorCtr="0" anchor="ctr" bIns="91425" lIns="91425" rIns="91425" tIns="91425"/>
          <a:lstStyle>
            <a:lvl1pPr lvl="0">
              <a:lnSpc>
                <a:spcPct val="100000"/>
              </a:lnSpc>
              <a:spcBef>
                <a:spcPts val="0"/>
              </a:spcBef>
              <a:spcAft>
                <a:spcPts val="0"/>
              </a:spcAft>
              <a:buSzPct val="100000"/>
              <a:buFont typeface="PT Sans Narrow"/>
              <a:buNone/>
              <a:defRPr sz="2400">
                <a:latin typeface="PT Sans Narrow"/>
                <a:ea typeface="PT Sans Narrow"/>
                <a:cs typeface="PT Sans Narrow"/>
                <a:sym typeface="PT Sans Narrow"/>
              </a:defRPr>
            </a:lvl1pPr>
          </a:lstStyle>
          <a:p/>
        </p:txBody>
      </p:sp>
      <p:sp>
        <p:nvSpPr>
          <p:cNvPr id="54" name="Shape 54"/>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A2C4C9"/>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707400"/>
          </a:xfrm>
          <a:prstGeom prst="rect">
            <a:avLst/>
          </a:prstGeom>
          <a:noFill/>
          <a:ln>
            <a:noFill/>
          </a:ln>
        </p:spPr>
        <p:txBody>
          <a:bodyPr anchorCtr="0" anchor="t" bIns="91425" lIns="91425" rIns="91425" tIns="91425"/>
          <a:lstStyle>
            <a:lvl1pPr lvl="0">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1pPr>
            <a:lvl2pPr lvl="1">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2pPr>
            <a:lvl3pPr lvl="2">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3pPr>
            <a:lvl4pPr lvl="3">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4pPr>
            <a:lvl5pPr lvl="4">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5pPr>
            <a:lvl6pPr lvl="5">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6pPr>
            <a:lvl7pPr lvl="6">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7pPr>
            <a:lvl8pPr lvl="7">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8pPr>
            <a:lvl9pPr lvl="8">
              <a:spcBef>
                <a:spcPts val="0"/>
              </a:spcBef>
              <a:buClr>
                <a:schemeClr val="accent1"/>
              </a:buClr>
              <a:buSzPct val="1000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Shape 7"/>
          <p:cNvSpPr txBox="1"/>
          <p:nvPr>
            <p:ph idx="1" type="body"/>
          </p:nvPr>
        </p:nvSpPr>
        <p:spPr>
          <a:xfrm>
            <a:off x="311700" y="1266325"/>
            <a:ext cx="8520600" cy="33027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Open Sans"/>
              <a:defRPr sz="1800">
                <a:solidFill>
                  <a:schemeClr val="dk2"/>
                </a:solidFill>
                <a:latin typeface="Open Sans"/>
                <a:ea typeface="Open Sans"/>
                <a:cs typeface="Open Sans"/>
                <a:sym typeface="Open Sans"/>
              </a:defRPr>
            </a:lvl1pPr>
            <a:lvl2pPr lvl="1">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2pPr>
            <a:lvl3pPr lvl="2">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3pPr>
            <a:lvl4pPr lvl="3">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4pPr>
            <a:lvl5pPr lvl="4">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5pPr>
            <a:lvl6pPr lvl="5">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6pPr>
            <a:lvl7pPr lvl="6">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7pPr>
            <a:lvl8pPr lvl="7">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8pPr>
            <a:lvl9pPr lvl="8">
              <a:lnSpc>
                <a:spcPct val="115000"/>
              </a:lnSpc>
              <a:spcBef>
                <a:spcPts val="0"/>
              </a:spcBef>
              <a:spcAft>
                <a:spcPts val="1600"/>
              </a:spcAft>
              <a:buClr>
                <a:schemeClr val="dk2"/>
              </a:buClr>
              <a:buFont typeface="Open Sans"/>
              <a:defRPr>
                <a:solidFill>
                  <a:schemeClr val="dk2"/>
                </a:solidFill>
                <a:latin typeface="Open Sans"/>
                <a:ea typeface="Open Sans"/>
                <a:cs typeface="Open Sans"/>
                <a:sym typeface="Open Sans"/>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2"/>
                </a:solidFill>
                <a:latin typeface="Open Sans"/>
                <a:ea typeface="Open Sans"/>
                <a:cs typeface="Open Sans"/>
                <a:sym typeface="Open Sans"/>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slide=next"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slide=previou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slide=next" TargetMode="External"/><Relationship Id="rId4" Type="http://schemas.openxmlformats.org/officeDocument/2006/relationships/hyperlink" Target="#slide=id.g1d5ff26094_0_156" TargetMode="External"/><Relationship Id="rId11" Type="http://schemas.openxmlformats.org/officeDocument/2006/relationships/hyperlink" Target="#slide=id.g1d94206768_0_1" TargetMode="External"/><Relationship Id="rId10" Type="http://schemas.openxmlformats.org/officeDocument/2006/relationships/hyperlink" Target="#slide=id.g1d5ff26094_0_201" TargetMode="External"/><Relationship Id="rId9" Type="http://schemas.openxmlformats.org/officeDocument/2006/relationships/hyperlink" Target="#slide=id.g1d5ff26094_0_181" TargetMode="External"/><Relationship Id="rId5" Type="http://schemas.openxmlformats.org/officeDocument/2006/relationships/hyperlink" Target="#slide=id.g1d5ff26094_0_161" TargetMode="External"/><Relationship Id="rId6" Type="http://schemas.openxmlformats.org/officeDocument/2006/relationships/hyperlink" Target="#slide=id.g1d5ff26094_0_171" TargetMode="External"/><Relationship Id="rId7" Type="http://schemas.openxmlformats.org/officeDocument/2006/relationships/hyperlink" Target="#slide=id.g1d5ff26094_0_176" TargetMode="External"/><Relationship Id="rId8" Type="http://schemas.openxmlformats.org/officeDocument/2006/relationships/hyperlink" Target="#slide=id.g1d5ff26094_0_16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slide=id.g1d5ff26094_0_156" TargetMode="External"/><Relationship Id="rId4" Type="http://schemas.openxmlformats.org/officeDocument/2006/relationships/hyperlink" Target="#slide=previous" TargetMode="External"/><Relationship Id="rId5" Type="http://schemas.openxmlformats.org/officeDocument/2006/relationships/image" Target="../media/image8.png"/><Relationship Id="rId6" Type="http://schemas.openxmlformats.org/officeDocument/2006/relationships/image" Target="../media/image12.png"/><Relationship Id="rId7"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slide=id.g1d95c73cc2_0_0" TargetMode="External"/><Relationship Id="rId4" Type="http://schemas.openxmlformats.org/officeDocument/2006/relationships/hyperlink" Target="#slide=next" TargetMode="External"/><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 Id="rId5"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slide=next" TargetMode="External"/><Relationship Id="rId4" Type="http://schemas.openxmlformats.org/officeDocument/2006/relationships/hyperlink" Target="#slide=id.g1d95c73cc2_0_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5" name="Shape 65"/>
        <p:cNvGrpSpPr/>
        <p:nvPr/>
      </p:nvGrpSpPr>
      <p:grpSpPr>
        <a:xfrm>
          <a:off x="0" y="0"/>
          <a:ext cx="0" cy="0"/>
          <a:chOff x="0" y="0"/>
          <a:chExt cx="0" cy="0"/>
        </a:xfrm>
      </p:grpSpPr>
      <p:sp>
        <p:nvSpPr>
          <p:cNvPr id="66" name="Shape 66"/>
          <p:cNvSpPr txBox="1"/>
          <p:nvPr>
            <p:ph type="ctrTitle"/>
          </p:nvPr>
        </p:nvSpPr>
        <p:spPr>
          <a:xfrm>
            <a:off x="904750" y="173914"/>
            <a:ext cx="7136700" cy="1022400"/>
          </a:xfrm>
          <a:prstGeom prst="rect">
            <a:avLst/>
          </a:prstGeom>
        </p:spPr>
        <p:txBody>
          <a:bodyPr anchorCtr="0" anchor="b" bIns="91425" lIns="91425" rIns="91425" tIns="91425">
            <a:noAutofit/>
          </a:bodyPr>
          <a:lstStyle/>
          <a:p>
            <a:pPr lvl="0">
              <a:spcBef>
                <a:spcPts val="0"/>
              </a:spcBef>
              <a:buNone/>
            </a:pPr>
            <a:r>
              <a:rPr lang="en"/>
              <a:t>Intro to the DSLR Camera</a:t>
            </a:r>
          </a:p>
        </p:txBody>
      </p:sp>
      <p:sp>
        <p:nvSpPr>
          <p:cNvPr id="67" name="Shape 67"/>
          <p:cNvSpPr txBox="1"/>
          <p:nvPr>
            <p:ph idx="1" type="subTitle"/>
          </p:nvPr>
        </p:nvSpPr>
        <p:spPr>
          <a:xfrm>
            <a:off x="2136750" y="3584576"/>
            <a:ext cx="4870500" cy="792600"/>
          </a:xfrm>
          <a:prstGeom prst="rect">
            <a:avLst/>
          </a:prstGeom>
        </p:spPr>
        <p:txBody>
          <a:bodyPr anchorCtr="0" anchor="t" bIns="91425" lIns="91425" rIns="91425" tIns="91425">
            <a:noAutofit/>
          </a:bodyPr>
          <a:lstStyle/>
          <a:p>
            <a:pPr lvl="0">
              <a:spcBef>
                <a:spcPts val="0"/>
              </a:spcBef>
              <a:buNone/>
            </a:pPr>
            <a:r>
              <a:rPr lang="en"/>
              <a:t>By Marc Burgess</a:t>
            </a:r>
          </a:p>
        </p:txBody>
      </p:sp>
      <p:sp>
        <p:nvSpPr>
          <p:cNvPr id="68" name="Shape 68">
            <a:hlinkClick r:id="rId3"/>
          </p:cNvPr>
          <p:cNvSpPr/>
          <p:nvPr/>
        </p:nvSpPr>
        <p:spPr>
          <a:xfrm>
            <a:off x="6628850" y="4377175"/>
            <a:ext cx="1581900" cy="5670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69" name="Shape 69"/>
          <p:cNvPicPr preferRelativeResize="0"/>
          <p:nvPr/>
        </p:nvPicPr>
        <p:blipFill>
          <a:blip r:embed="rId4">
            <a:alphaModFix/>
          </a:blip>
          <a:stretch>
            <a:fillRect/>
          </a:stretch>
        </p:blipFill>
        <p:spPr>
          <a:xfrm>
            <a:off x="2236300" y="1258450"/>
            <a:ext cx="4671400" cy="2126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
                                        </p:tgtEl>
                                        <p:attrNameLst>
                                          <p:attrName>style.visibility</p:attrName>
                                        </p:attrNameLst>
                                      </p:cBhvr>
                                      <p:to>
                                        <p:strVal val="visible"/>
                                      </p:to>
                                    </p:set>
                                    <p:animEffect filter="fade" transition="in">
                                      <p:cBhvr>
                                        <p:cTn dur="1000"/>
                                        <p:tgtEl>
                                          <p:spTgt spid="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1" name="Shape 151"/>
        <p:cNvGrpSpPr/>
        <p:nvPr/>
      </p:nvGrpSpPr>
      <p:grpSpPr>
        <a:xfrm>
          <a:off x="0" y="0"/>
          <a:ext cx="0" cy="0"/>
          <a:chOff x="0" y="0"/>
          <a:chExt cx="0" cy="0"/>
        </a:xfrm>
      </p:grpSpPr>
      <p:sp>
        <p:nvSpPr>
          <p:cNvPr id="152" name="Shape 152"/>
          <p:cNvSpPr txBox="1"/>
          <p:nvPr>
            <p:ph type="title"/>
          </p:nvPr>
        </p:nvSpPr>
        <p:spPr>
          <a:xfrm>
            <a:off x="2654200" y="320800"/>
            <a:ext cx="3229200" cy="707400"/>
          </a:xfrm>
          <a:prstGeom prst="rect">
            <a:avLst/>
          </a:prstGeom>
        </p:spPr>
        <p:txBody>
          <a:bodyPr anchorCtr="0" anchor="t" bIns="91425" lIns="91425" rIns="91425" tIns="91425">
            <a:noAutofit/>
          </a:bodyPr>
          <a:lstStyle/>
          <a:p>
            <a:pPr lvl="0">
              <a:spcBef>
                <a:spcPts val="0"/>
              </a:spcBef>
              <a:buNone/>
            </a:pPr>
            <a:r>
              <a:rPr lang="en"/>
              <a:t>UNDEREXPOSED</a:t>
            </a:r>
          </a:p>
        </p:txBody>
      </p:sp>
      <p:sp>
        <p:nvSpPr>
          <p:cNvPr id="153" name="Shape 153">
            <a:hlinkClick r:id="rId3"/>
          </p:cNvPr>
          <p:cNvSpPr/>
          <p:nvPr/>
        </p:nvSpPr>
        <p:spPr>
          <a:xfrm>
            <a:off x="7110975" y="4330900"/>
            <a:ext cx="1336800" cy="5424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4" name="Shape 154">
            <a:hlinkClick r:id="rId4"/>
          </p:cNvPr>
          <p:cNvSpPr/>
          <p:nvPr/>
        </p:nvSpPr>
        <p:spPr>
          <a:xfrm>
            <a:off x="353525" y="4330900"/>
            <a:ext cx="1122600" cy="5424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55" name="Shape 155"/>
          <p:cNvPicPr preferRelativeResize="0"/>
          <p:nvPr/>
        </p:nvPicPr>
        <p:blipFill>
          <a:blip r:embed="rId5">
            <a:alphaModFix/>
          </a:blip>
          <a:stretch>
            <a:fillRect/>
          </a:stretch>
        </p:blipFill>
        <p:spPr>
          <a:xfrm>
            <a:off x="596350" y="1028200"/>
            <a:ext cx="7392224" cy="33026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10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1000"/>
                                        <p:tgtEl>
                                          <p:spTgt spid="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9" name="Shape 159"/>
        <p:cNvGrpSpPr/>
        <p:nvPr/>
      </p:nvGrpSpPr>
      <p:grpSpPr>
        <a:xfrm>
          <a:off x="0" y="0"/>
          <a:ext cx="0" cy="0"/>
          <a:chOff x="0" y="0"/>
          <a:chExt cx="0" cy="0"/>
        </a:xfrm>
      </p:grpSpPr>
      <p:sp>
        <p:nvSpPr>
          <p:cNvPr id="160" name="Shape 160"/>
          <p:cNvSpPr txBox="1"/>
          <p:nvPr>
            <p:ph type="title"/>
          </p:nvPr>
        </p:nvSpPr>
        <p:spPr>
          <a:xfrm>
            <a:off x="2861950" y="231975"/>
            <a:ext cx="2694900" cy="707400"/>
          </a:xfrm>
          <a:prstGeom prst="rect">
            <a:avLst/>
          </a:prstGeom>
        </p:spPr>
        <p:txBody>
          <a:bodyPr anchorCtr="0" anchor="t" bIns="91425" lIns="91425" rIns="91425" tIns="91425">
            <a:noAutofit/>
          </a:bodyPr>
          <a:lstStyle/>
          <a:p>
            <a:pPr lvl="0">
              <a:spcBef>
                <a:spcPts val="0"/>
              </a:spcBef>
              <a:buNone/>
            </a:pPr>
            <a:r>
              <a:rPr lang="en"/>
              <a:t>OVEREXPOSED</a:t>
            </a:r>
          </a:p>
        </p:txBody>
      </p:sp>
      <p:sp>
        <p:nvSpPr>
          <p:cNvPr id="161" name="Shape 161">
            <a:hlinkClick r:id="rId3"/>
          </p:cNvPr>
          <p:cNvSpPr/>
          <p:nvPr/>
        </p:nvSpPr>
        <p:spPr>
          <a:xfrm>
            <a:off x="7148025" y="4271900"/>
            <a:ext cx="1312500" cy="4668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62" name="Shape 162">
            <a:hlinkClick r:id="rId4"/>
          </p:cNvPr>
          <p:cNvSpPr/>
          <p:nvPr/>
        </p:nvSpPr>
        <p:spPr>
          <a:xfrm>
            <a:off x="259150" y="4271900"/>
            <a:ext cx="1517100" cy="4668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63" name="Shape 163"/>
          <p:cNvPicPr preferRelativeResize="0"/>
          <p:nvPr/>
        </p:nvPicPr>
        <p:blipFill>
          <a:blip r:embed="rId5">
            <a:alphaModFix/>
          </a:blip>
          <a:stretch>
            <a:fillRect/>
          </a:stretch>
        </p:blipFill>
        <p:spPr>
          <a:xfrm>
            <a:off x="259150" y="939375"/>
            <a:ext cx="7900499" cy="3076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311700" y="445025"/>
            <a:ext cx="8520600" cy="707400"/>
          </a:xfrm>
          <a:prstGeom prst="rect">
            <a:avLst/>
          </a:prstGeom>
        </p:spPr>
        <p:txBody>
          <a:bodyPr anchorCtr="0" anchor="t" bIns="91425" lIns="91425" rIns="91425" tIns="91425">
            <a:noAutofit/>
          </a:bodyPr>
          <a:lstStyle/>
          <a:p>
            <a:pPr lvl="0">
              <a:spcBef>
                <a:spcPts val="0"/>
              </a:spcBef>
              <a:buNone/>
            </a:pPr>
            <a:r>
              <a:rPr lang="en"/>
              <a:t>WHAT IS A HISTOGRAM?</a:t>
            </a:r>
          </a:p>
        </p:txBody>
      </p:sp>
      <p:sp>
        <p:nvSpPr>
          <p:cNvPr id="169" name="Shape 169"/>
          <p:cNvSpPr txBox="1"/>
          <p:nvPr>
            <p:ph idx="1" type="body"/>
          </p:nvPr>
        </p:nvSpPr>
        <p:spPr>
          <a:xfrm>
            <a:off x="224750" y="1324850"/>
            <a:ext cx="6136200" cy="3302700"/>
          </a:xfrm>
          <a:prstGeom prst="rect">
            <a:avLst/>
          </a:prstGeom>
        </p:spPr>
        <p:txBody>
          <a:bodyPr anchorCtr="0" anchor="t" bIns="91425" lIns="91425" rIns="91425" tIns="91425">
            <a:noAutofit/>
          </a:bodyPr>
          <a:lstStyle/>
          <a:p>
            <a:pPr lvl="0" rtl="0">
              <a:spcBef>
                <a:spcPts val="0"/>
              </a:spcBef>
              <a:buNone/>
            </a:pPr>
            <a:r>
              <a:rPr lang="en">
                <a:solidFill>
                  <a:srgbClr val="000000"/>
                </a:solidFill>
                <a:latin typeface="Francois One"/>
                <a:ea typeface="Francois One"/>
                <a:cs typeface="Francois One"/>
                <a:sym typeface="Francois One"/>
              </a:rPr>
              <a:t>All DSLR’s have what is called a Histogram, which is a graph that tells you the contrast between the lightest and darkest colors in the shot. If the graph is all the way to the right then it is overexposed; if is all the way to the left then it is underexposed and if it is right in the middle then you have perfect exposure. All you have to do is play with the three pillars until you have the graph in the middle indicating perfect exposure. </a:t>
            </a:r>
          </a:p>
        </p:txBody>
      </p:sp>
      <p:sp>
        <p:nvSpPr>
          <p:cNvPr id="170" name="Shape 170">
            <a:hlinkClick r:id="rId3"/>
          </p:cNvPr>
          <p:cNvSpPr/>
          <p:nvPr/>
        </p:nvSpPr>
        <p:spPr>
          <a:xfrm>
            <a:off x="6896850" y="4091450"/>
            <a:ext cx="1538700" cy="5361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1" name="Shape 171">
            <a:hlinkClick r:id="rId4"/>
          </p:cNvPr>
          <p:cNvSpPr/>
          <p:nvPr/>
        </p:nvSpPr>
        <p:spPr>
          <a:xfrm>
            <a:off x="311700" y="4091450"/>
            <a:ext cx="1377900" cy="5361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72" name="Shape 172"/>
          <p:cNvPicPr preferRelativeResize="0"/>
          <p:nvPr/>
        </p:nvPicPr>
        <p:blipFill>
          <a:blip r:embed="rId5">
            <a:alphaModFix/>
          </a:blip>
          <a:stretch>
            <a:fillRect/>
          </a:stretch>
        </p:blipFill>
        <p:spPr>
          <a:xfrm>
            <a:off x="6225775" y="1258875"/>
            <a:ext cx="2743200" cy="2145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0"/>
                                        <p:tgtEl>
                                          <p:spTgt spid="1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2"/>
                                        </p:tgtEl>
                                        <p:attrNameLst>
                                          <p:attrName>style.visibility</p:attrName>
                                        </p:attrNameLst>
                                      </p:cBhvr>
                                      <p:to>
                                        <p:strVal val="visible"/>
                                      </p:to>
                                    </p:set>
                                    <p:animEffect filter="fade" transition="in">
                                      <p:cBhvr>
                                        <p:cTn dur="1000"/>
                                        <p:tgtEl>
                                          <p:spTgt spid="1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9"/>
                                        </p:tgtEl>
                                        <p:attrNameLst>
                                          <p:attrName>style.visibility</p:attrName>
                                        </p:attrNameLst>
                                      </p:cBhvr>
                                      <p:to>
                                        <p:strVal val="visible"/>
                                      </p:to>
                                    </p:set>
                                    <p:animEffect filter="fade" transition="in">
                                      <p:cBhvr>
                                        <p:cTn dur="1000"/>
                                        <p:tgtEl>
                                          <p:spTgt spid="1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6" name="Shape 176"/>
        <p:cNvGrpSpPr/>
        <p:nvPr/>
      </p:nvGrpSpPr>
      <p:grpSpPr>
        <a:xfrm>
          <a:off x="0" y="0"/>
          <a:ext cx="0" cy="0"/>
          <a:chOff x="0" y="0"/>
          <a:chExt cx="0" cy="0"/>
        </a:xfrm>
      </p:grpSpPr>
      <p:sp>
        <p:nvSpPr>
          <p:cNvPr id="177" name="Shape 177"/>
          <p:cNvSpPr txBox="1"/>
          <p:nvPr>
            <p:ph type="title"/>
          </p:nvPr>
        </p:nvSpPr>
        <p:spPr>
          <a:xfrm>
            <a:off x="237150" y="109600"/>
            <a:ext cx="8520600" cy="707400"/>
          </a:xfrm>
          <a:prstGeom prst="rect">
            <a:avLst/>
          </a:prstGeom>
        </p:spPr>
        <p:txBody>
          <a:bodyPr anchorCtr="0" anchor="t" bIns="91425" lIns="91425" rIns="91425" tIns="91425">
            <a:noAutofit/>
          </a:bodyPr>
          <a:lstStyle/>
          <a:p>
            <a:pPr lvl="0">
              <a:spcBef>
                <a:spcPts val="0"/>
              </a:spcBef>
              <a:buNone/>
            </a:pPr>
            <a:r>
              <a:rPr lang="en"/>
              <a:t>WHAT IS DEPTH OF FIELD?</a:t>
            </a:r>
          </a:p>
        </p:txBody>
      </p:sp>
      <p:sp>
        <p:nvSpPr>
          <p:cNvPr id="178" name="Shape 178"/>
          <p:cNvSpPr txBox="1"/>
          <p:nvPr>
            <p:ph idx="1" type="body"/>
          </p:nvPr>
        </p:nvSpPr>
        <p:spPr>
          <a:xfrm>
            <a:off x="237150" y="920400"/>
            <a:ext cx="6894300" cy="3302700"/>
          </a:xfrm>
          <a:prstGeom prst="rect">
            <a:avLst/>
          </a:prstGeom>
        </p:spPr>
        <p:txBody>
          <a:bodyPr anchorCtr="0" anchor="t" bIns="91425" lIns="91425" rIns="91425" tIns="91425">
            <a:noAutofit/>
          </a:bodyPr>
          <a:lstStyle/>
          <a:p>
            <a:pPr lvl="0" algn="just">
              <a:spcBef>
                <a:spcPts val="0"/>
              </a:spcBef>
              <a:buNone/>
            </a:pPr>
            <a:r>
              <a:rPr lang="en">
                <a:solidFill>
                  <a:srgbClr val="000000"/>
                </a:solidFill>
                <a:latin typeface="Francois One"/>
                <a:ea typeface="Francois One"/>
                <a:cs typeface="Francois One"/>
                <a:sym typeface="Francois One"/>
              </a:rPr>
              <a:t>Depth of field is the area of what is in sharp focus in an image. There are many ways to control depth of field: physical distance, focal length, and aperture. When the camera accepts more light in, then less will be in focus. If you allow less light into the camera then there will be a greater depth of field meaning more will be in focus. </a:t>
            </a:r>
          </a:p>
          <a:p>
            <a:pPr lvl="0" algn="just">
              <a:spcBef>
                <a:spcPts val="0"/>
              </a:spcBef>
              <a:buNone/>
            </a:pPr>
            <a:r>
              <a:rPr lang="en">
                <a:solidFill>
                  <a:srgbClr val="000000"/>
                </a:solidFill>
                <a:latin typeface="Francois One"/>
                <a:ea typeface="Francois One"/>
                <a:cs typeface="Francois One"/>
                <a:sym typeface="Francois One"/>
              </a:rPr>
              <a:t>There are many film techniques that are done using background blur; one method would be a rack focus. This is one the focus shifts from one subject to another normally to reveal something.</a:t>
            </a:r>
          </a:p>
          <a:p>
            <a:pPr lvl="0">
              <a:spcBef>
                <a:spcPts val="0"/>
              </a:spcBef>
              <a:buNone/>
            </a:pPr>
            <a:r>
              <a:t/>
            </a:r>
            <a:endParaRPr/>
          </a:p>
        </p:txBody>
      </p:sp>
      <p:sp>
        <p:nvSpPr>
          <p:cNvPr id="179" name="Shape 179">
            <a:hlinkClick r:id="rId3"/>
          </p:cNvPr>
          <p:cNvSpPr/>
          <p:nvPr/>
        </p:nvSpPr>
        <p:spPr>
          <a:xfrm>
            <a:off x="6911600" y="4045150"/>
            <a:ext cx="1437900" cy="6432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0" name="Shape 180">
            <a:hlinkClick r:id="rId4"/>
          </p:cNvPr>
          <p:cNvSpPr/>
          <p:nvPr/>
        </p:nvSpPr>
        <p:spPr>
          <a:xfrm>
            <a:off x="341100" y="4082950"/>
            <a:ext cx="1437900" cy="5676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81" name="Shape 181"/>
          <p:cNvPicPr preferRelativeResize="0"/>
          <p:nvPr/>
        </p:nvPicPr>
        <p:blipFill>
          <a:blip r:embed="rId5">
            <a:alphaModFix/>
          </a:blip>
          <a:stretch>
            <a:fillRect/>
          </a:stretch>
        </p:blipFill>
        <p:spPr>
          <a:xfrm>
            <a:off x="7131450" y="920399"/>
            <a:ext cx="1937999" cy="25085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1000"/>
                                        <p:tgtEl>
                                          <p:spTgt spid="1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1000"/>
                                        <p:tgtEl>
                                          <p:spTgt spid="1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1367725" y="445025"/>
            <a:ext cx="5055300" cy="707400"/>
          </a:xfrm>
          <a:prstGeom prst="rect">
            <a:avLst/>
          </a:prstGeom>
        </p:spPr>
        <p:txBody>
          <a:bodyPr anchorCtr="0" anchor="t" bIns="91425" lIns="91425" rIns="91425" tIns="91425">
            <a:noAutofit/>
          </a:bodyPr>
          <a:lstStyle/>
          <a:p>
            <a:pPr lvl="0">
              <a:spcBef>
                <a:spcPts val="0"/>
              </a:spcBef>
              <a:buNone/>
            </a:pPr>
            <a:r>
              <a:rPr lang="en"/>
              <a:t>BACKGROUND</a:t>
            </a:r>
            <a:r>
              <a:rPr lang="en"/>
              <a:t> OUT OF FOCUS</a:t>
            </a:r>
          </a:p>
        </p:txBody>
      </p:sp>
      <p:sp>
        <p:nvSpPr>
          <p:cNvPr id="187" name="Shape 187">
            <a:hlinkClick r:id="rId3"/>
          </p:cNvPr>
          <p:cNvSpPr/>
          <p:nvPr/>
        </p:nvSpPr>
        <p:spPr>
          <a:xfrm>
            <a:off x="6810700" y="3991075"/>
            <a:ext cx="1614300" cy="6246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88" name="Shape 188">
            <a:hlinkClick r:id="rId4"/>
          </p:cNvPr>
          <p:cNvSpPr/>
          <p:nvPr/>
        </p:nvSpPr>
        <p:spPr>
          <a:xfrm>
            <a:off x="518225" y="3991075"/>
            <a:ext cx="1526100" cy="5559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89" name="Shape 189"/>
          <p:cNvPicPr preferRelativeResize="0"/>
          <p:nvPr/>
        </p:nvPicPr>
        <p:blipFill>
          <a:blip r:embed="rId5">
            <a:alphaModFix/>
          </a:blip>
          <a:stretch>
            <a:fillRect/>
          </a:stretch>
        </p:blipFill>
        <p:spPr>
          <a:xfrm>
            <a:off x="869675" y="1430825"/>
            <a:ext cx="6460425" cy="22818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311700" y="445025"/>
            <a:ext cx="8520600" cy="707400"/>
          </a:xfrm>
          <a:prstGeom prst="rect">
            <a:avLst/>
          </a:prstGeom>
        </p:spPr>
        <p:txBody>
          <a:bodyPr anchorCtr="0" anchor="t" bIns="91425" lIns="91425" rIns="91425" tIns="91425">
            <a:noAutofit/>
          </a:bodyPr>
          <a:lstStyle/>
          <a:p>
            <a:pPr lvl="0">
              <a:spcBef>
                <a:spcPts val="0"/>
              </a:spcBef>
              <a:buNone/>
            </a:pPr>
            <a:r>
              <a:rPr lang="en"/>
              <a:t>WHAT IS RACK FOCUS?</a:t>
            </a:r>
          </a:p>
        </p:txBody>
      </p:sp>
      <p:sp>
        <p:nvSpPr>
          <p:cNvPr id="195" name="Shape 195"/>
          <p:cNvSpPr txBox="1"/>
          <p:nvPr>
            <p:ph idx="1" type="body"/>
          </p:nvPr>
        </p:nvSpPr>
        <p:spPr>
          <a:xfrm>
            <a:off x="311700" y="1266325"/>
            <a:ext cx="8520600" cy="3302700"/>
          </a:xfrm>
          <a:prstGeom prst="rect">
            <a:avLst/>
          </a:prstGeom>
        </p:spPr>
        <p:txBody>
          <a:bodyPr anchorCtr="0" anchor="t" bIns="91425" lIns="91425" rIns="91425" tIns="91425">
            <a:noAutofit/>
          </a:bodyPr>
          <a:lstStyle/>
          <a:p>
            <a:pPr indent="-381000" lvl="0" marL="457200" rtl="0">
              <a:spcBef>
                <a:spcPts val="0"/>
              </a:spcBef>
              <a:buClr>
                <a:srgbClr val="222222"/>
              </a:buClr>
              <a:buSzPct val="100000"/>
              <a:buFont typeface="Francois One"/>
              <a:buAutoNum type="arabicPeriod"/>
            </a:pPr>
            <a:r>
              <a:rPr lang="en" sz="2400">
                <a:solidFill>
                  <a:srgbClr val="222222"/>
                </a:solidFill>
                <a:latin typeface="Francois One"/>
                <a:ea typeface="Francois One"/>
                <a:cs typeface="Francois One"/>
                <a:sym typeface="Francois One"/>
              </a:rPr>
              <a:t>The adjusting of the lens to create a different depth of field</a:t>
            </a:r>
          </a:p>
          <a:p>
            <a:pPr indent="-381000" lvl="0" marL="457200">
              <a:spcBef>
                <a:spcPts val="0"/>
              </a:spcBef>
              <a:buClr>
                <a:srgbClr val="222222"/>
              </a:buClr>
              <a:buSzPct val="100000"/>
              <a:buFont typeface="Francois One"/>
              <a:buAutoNum type="arabicPeriod"/>
            </a:pPr>
            <a:r>
              <a:rPr lang="en" sz="2400">
                <a:solidFill>
                  <a:srgbClr val="222222"/>
                </a:solidFill>
                <a:latin typeface="Francois One"/>
                <a:ea typeface="Francois One"/>
                <a:cs typeface="Francois One"/>
                <a:sym typeface="Francois One"/>
              </a:rPr>
              <a:t>Direct the attention of the viewer </a:t>
            </a:r>
          </a:p>
          <a:p>
            <a:pPr lvl="0">
              <a:spcBef>
                <a:spcPts val="0"/>
              </a:spcBef>
              <a:buNone/>
            </a:pPr>
            <a:r>
              <a:t/>
            </a:r>
            <a:endParaRPr>
              <a:solidFill>
                <a:srgbClr val="222222"/>
              </a:solidFill>
              <a:latin typeface="Francois One"/>
              <a:ea typeface="Francois One"/>
              <a:cs typeface="Francois One"/>
              <a:sym typeface="Francois One"/>
            </a:endParaRPr>
          </a:p>
          <a:p>
            <a:pPr lvl="0">
              <a:spcBef>
                <a:spcPts val="0"/>
              </a:spcBef>
              <a:buNone/>
            </a:pPr>
            <a:r>
              <a:t/>
            </a:r>
            <a:endParaRPr sz="1200">
              <a:solidFill>
                <a:srgbClr val="222222"/>
              </a:solidFill>
              <a:highlight>
                <a:srgbClr val="FFFFFF"/>
              </a:highlight>
              <a:latin typeface="Arial"/>
              <a:ea typeface="Arial"/>
              <a:cs typeface="Arial"/>
              <a:sym typeface="Arial"/>
            </a:endParaRPr>
          </a:p>
          <a:p>
            <a:pPr lvl="0">
              <a:spcBef>
                <a:spcPts val="0"/>
              </a:spcBef>
              <a:buNone/>
            </a:pPr>
            <a:r>
              <a:t/>
            </a:r>
            <a:endParaRPr sz="1200">
              <a:solidFill>
                <a:srgbClr val="222222"/>
              </a:solidFill>
              <a:highlight>
                <a:srgbClr val="FFFFFF"/>
              </a:highlight>
              <a:latin typeface="Arial"/>
              <a:ea typeface="Arial"/>
              <a:cs typeface="Arial"/>
              <a:sym typeface="Arial"/>
            </a:endParaRPr>
          </a:p>
          <a:p>
            <a:pPr lvl="0">
              <a:spcBef>
                <a:spcPts val="0"/>
              </a:spcBef>
              <a:buNone/>
            </a:pPr>
            <a:r>
              <a:t/>
            </a:r>
            <a:endParaRPr sz="1200">
              <a:solidFill>
                <a:srgbClr val="222222"/>
              </a:solidFill>
              <a:highlight>
                <a:srgbClr val="FFFFFF"/>
              </a:highlight>
              <a:latin typeface="Arial"/>
              <a:ea typeface="Arial"/>
              <a:cs typeface="Arial"/>
              <a:sym typeface="Arial"/>
            </a:endParaRPr>
          </a:p>
          <a:p>
            <a:pPr lvl="0">
              <a:spcBef>
                <a:spcPts val="0"/>
              </a:spcBef>
              <a:buNone/>
            </a:pPr>
            <a:r>
              <a:t/>
            </a:r>
            <a:endParaRPr sz="1200">
              <a:solidFill>
                <a:srgbClr val="222222"/>
              </a:solidFill>
              <a:highlight>
                <a:srgbClr val="FFFFFF"/>
              </a:highlight>
              <a:latin typeface="Arial"/>
              <a:ea typeface="Arial"/>
              <a:cs typeface="Arial"/>
              <a:sym typeface="Arial"/>
            </a:endParaRPr>
          </a:p>
          <a:p>
            <a:pPr lvl="0">
              <a:spcBef>
                <a:spcPts val="0"/>
              </a:spcBef>
              <a:buNone/>
            </a:pPr>
            <a:r>
              <a:t/>
            </a:r>
            <a:endParaRPr/>
          </a:p>
        </p:txBody>
      </p:sp>
      <p:sp>
        <p:nvSpPr>
          <p:cNvPr id="196" name="Shape 196">
            <a:hlinkClick r:id="rId3"/>
          </p:cNvPr>
          <p:cNvSpPr/>
          <p:nvPr/>
        </p:nvSpPr>
        <p:spPr>
          <a:xfrm>
            <a:off x="6597100" y="3925950"/>
            <a:ext cx="1590300" cy="5778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97" name="Shape 197">
            <a:hlinkClick r:id="rId4"/>
          </p:cNvPr>
          <p:cNvSpPr/>
          <p:nvPr/>
        </p:nvSpPr>
        <p:spPr>
          <a:xfrm>
            <a:off x="434825" y="3925950"/>
            <a:ext cx="1739400" cy="5343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1000"/>
                                        <p:tgtEl>
                                          <p:spTgt spid="1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0" st="0"/>
                                            </p:txEl>
                                          </p:spTgt>
                                        </p:tgtEl>
                                        <p:attrNameLst>
                                          <p:attrName>style.visibility</p:attrName>
                                        </p:attrNameLst>
                                      </p:cBhvr>
                                      <p:to>
                                        <p:strVal val="visible"/>
                                      </p:to>
                                    </p:set>
                                    <p:animEffect filter="fade" transition="in">
                                      <p:cBhvr>
                                        <p:cTn dur="1000"/>
                                        <p:tgtEl>
                                          <p:spTgt spid="19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1" st="1"/>
                                            </p:txEl>
                                          </p:spTgt>
                                        </p:tgtEl>
                                        <p:attrNameLst>
                                          <p:attrName>style.visibility</p:attrName>
                                        </p:attrNameLst>
                                      </p:cBhvr>
                                      <p:to>
                                        <p:strVal val="visible"/>
                                      </p:to>
                                    </p:set>
                                    <p:animEffect filter="fade" transition="in">
                                      <p:cBhvr>
                                        <p:cTn dur="1000"/>
                                        <p:tgtEl>
                                          <p:spTgt spid="19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2" st="2"/>
                                            </p:txEl>
                                          </p:spTgt>
                                        </p:tgtEl>
                                        <p:attrNameLst>
                                          <p:attrName>style.visibility</p:attrName>
                                        </p:attrNameLst>
                                      </p:cBhvr>
                                      <p:to>
                                        <p:strVal val="visible"/>
                                      </p:to>
                                    </p:set>
                                    <p:animEffect filter="fade" transition="in">
                                      <p:cBhvr>
                                        <p:cTn dur="1000"/>
                                        <p:tgtEl>
                                          <p:spTgt spid="19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3" st="3"/>
                                            </p:txEl>
                                          </p:spTgt>
                                        </p:tgtEl>
                                        <p:attrNameLst>
                                          <p:attrName>style.visibility</p:attrName>
                                        </p:attrNameLst>
                                      </p:cBhvr>
                                      <p:to>
                                        <p:strVal val="visible"/>
                                      </p:to>
                                    </p:set>
                                    <p:animEffect filter="fade" transition="in">
                                      <p:cBhvr>
                                        <p:cTn dur="1000"/>
                                        <p:tgtEl>
                                          <p:spTgt spid="19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4" st="4"/>
                                            </p:txEl>
                                          </p:spTgt>
                                        </p:tgtEl>
                                        <p:attrNameLst>
                                          <p:attrName>style.visibility</p:attrName>
                                        </p:attrNameLst>
                                      </p:cBhvr>
                                      <p:to>
                                        <p:strVal val="visible"/>
                                      </p:to>
                                    </p:set>
                                    <p:animEffect filter="fade" transition="in">
                                      <p:cBhvr>
                                        <p:cTn dur="1000"/>
                                        <p:tgtEl>
                                          <p:spTgt spid="19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5" st="5"/>
                                            </p:txEl>
                                          </p:spTgt>
                                        </p:tgtEl>
                                        <p:attrNameLst>
                                          <p:attrName>style.visibility</p:attrName>
                                        </p:attrNameLst>
                                      </p:cBhvr>
                                      <p:to>
                                        <p:strVal val="visible"/>
                                      </p:to>
                                    </p:set>
                                    <p:animEffect filter="fade" transition="in">
                                      <p:cBhvr>
                                        <p:cTn dur="1000"/>
                                        <p:tgtEl>
                                          <p:spTgt spid="19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6" st="6"/>
                                            </p:txEl>
                                          </p:spTgt>
                                        </p:tgtEl>
                                        <p:attrNameLst>
                                          <p:attrName>style.visibility</p:attrName>
                                        </p:attrNameLst>
                                      </p:cBhvr>
                                      <p:to>
                                        <p:strVal val="visible"/>
                                      </p:to>
                                    </p:set>
                                    <p:animEffect filter="fade" transition="in">
                                      <p:cBhvr>
                                        <p:cTn dur="1000"/>
                                        <p:tgtEl>
                                          <p:spTgt spid="19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xEl>
                                              <p:pRg end="7" st="7"/>
                                            </p:txEl>
                                          </p:spTgt>
                                        </p:tgtEl>
                                        <p:attrNameLst>
                                          <p:attrName>style.visibility</p:attrName>
                                        </p:attrNameLst>
                                      </p:cBhvr>
                                      <p:to>
                                        <p:strVal val="visible"/>
                                      </p:to>
                                    </p:set>
                                    <p:animEffect filter="fade" transition="in">
                                      <p:cBhvr>
                                        <p:cTn dur="1000"/>
                                        <p:tgtEl>
                                          <p:spTgt spid="195">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txBox="1"/>
          <p:nvPr>
            <p:ph type="title"/>
          </p:nvPr>
        </p:nvSpPr>
        <p:spPr>
          <a:xfrm>
            <a:off x="311700" y="445025"/>
            <a:ext cx="8520600" cy="707400"/>
          </a:xfrm>
          <a:prstGeom prst="rect">
            <a:avLst/>
          </a:prstGeom>
        </p:spPr>
        <p:txBody>
          <a:bodyPr anchorCtr="0" anchor="t" bIns="91425" lIns="91425" rIns="91425" tIns="91425">
            <a:noAutofit/>
          </a:bodyPr>
          <a:lstStyle/>
          <a:p>
            <a:pPr lvl="0">
              <a:spcBef>
                <a:spcPts val="0"/>
              </a:spcBef>
              <a:buNone/>
            </a:pPr>
            <a:r>
              <a:t/>
            </a:r>
            <a:endParaRPr/>
          </a:p>
        </p:txBody>
      </p:sp>
      <p:sp>
        <p:nvSpPr>
          <p:cNvPr id="203" name="Shape 203"/>
          <p:cNvSpPr txBox="1"/>
          <p:nvPr>
            <p:ph idx="1" type="body"/>
          </p:nvPr>
        </p:nvSpPr>
        <p:spPr>
          <a:xfrm>
            <a:off x="311700" y="1266325"/>
            <a:ext cx="8520600" cy="3302700"/>
          </a:xfrm>
          <a:prstGeom prst="rect">
            <a:avLst/>
          </a:prstGeom>
        </p:spPr>
        <p:txBody>
          <a:bodyPr anchorCtr="0" anchor="t" bIns="91425" lIns="91425" rIns="91425" tIns="91425">
            <a:noAutofit/>
          </a:bodyPr>
          <a:lstStyle/>
          <a:p>
            <a:pPr lvl="0">
              <a:spcBef>
                <a:spcPts val="0"/>
              </a:spcBef>
              <a:buNone/>
            </a:pPr>
            <a:r>
              <a:t/>
            </a:r>
            <a:endParaRPr/>
          </a:p>
        </p:txBody>
      </p:sp>
      <p:sp>
        <p:nvSpPr>
          <p:cNvPr id="204" name="Shape 204">
            <a:hlinkClick r:id="rId3"/>
          </p:cNvPr>
          <p:cNvSpPr/>
          <p:nvPr/>
        </p:nvSpPr>
        <p:spPr>
          <a:xfrm>
            <a:off x="6949450" y="4286250"/>
            <a:ext cx="1563900" cy="630600"/>
          </a:xfrm>
          <a:prstGeom prst="rightArrow">
            <a:avLst>
              <a:gd fmla="val 50000" name="adj1"/>
              <a:gd fmla="val 47997"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05" name="Shape 205">
            <a:hlinkClick r:id="rId4"/>
          </p:cNvPr>
          <p:cNvSpPr/>
          <p:nvPr/>
        </p:nvSpPr>
        <p:spPr>
          <a:xfrm>
            <a:off x="311700" y="4286250"/>
            <a:ext cx="1828800" cy="6306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206" name="Shape 206" title="rack.mov"/>
          <p:cNvSpPr/>
          <p:nvPr/>
        </p:nvSpPr>
        <p:spPr>
          <a:xfrm>
            <a:off x="596375" y="162250"/>
            <a:ext cx="7578574" cy="4123999"/>
          </a:xfrm>
          <a:prstGeom prst="rect">
            <a:avLst/>
          </a:prstGeom>
          <a:no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311700" y="0"/>
            <a:ext cx="8520600" cy="707400"/>
          </a:xfrm>
          <a:prstGeom prst="rect">
            <a:avLst/>
          </a:prstGeom>
        </p:spPr>
        <p:txBody>
          <a:bodyPr anchorCtr="0" anchor="t" bIns="91425" lIns="91425" rIns="91425" tIns="91425">
            <a:noAutofit/>
          </a:bodyPr>
          <a:lstStyle/>
          <a:p>
            <a:pPr lvl="0">
              <a:spcBef>
                <a:spcPts val="0"/>
              </a:spcBef>
              <a:buNone/>
            </a:pPr>
            <a:r>
              <a:rPr lang="en"/>
              <a:t>SOURCES </a:t>
            </a:r>
          </a:p>
        </p:txBody>
      </p:sp>
      <p:sp>
        <p:nvSpPr>
          <p:cNvPr id="212" name="Shape 212"/>
          <p:cNvSpPr txBox="1"/>
          <p:nvPr>
            <p:ph idx="1" type="body"/>
          </p:nvPr>
        </p:nvSpPr>
        <p:spPr>
          <a:xfrm>
            <a:off x="311700" y="696400"/>
            <a:ext cx="8520600" cy="3872400"/>
          </a:xfrm>
          <a:prstGeom prst="rect">
            <a:avLst/>
          </a:prstGeom>
        </p:spPr>
        <p:txBody>
          <a:bodyPr anchorCtr="0" anchor="t" bIns="91425" lIns="91425" rIns="91425" tIns="91425">
            <a:noAutofit/>
          </a:bodyPr>
          <a:lstStyle/>
          <a:p>
            <a:pPr lvl="0" rt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"Dslr+camera." </a:t>
            </a:r>
            <a:r>
              <a:rPr i="1" lang="en" sz="1000">
                <a:solidFill>
                  <a:srgbClr val="000000"/>
                </a:solidFill>
                <a:highlight>
                  <a:srgbClr val="F1F4F5"/>
                </a:highlight>
                <a:latin typeface="Francois One"/>
                <a:ea typeface="Francois One"/>
                <a:cs typeface="Francois One"/>
                <a:sym typeface="Francois One"/>
              </a:rPr>
              <a:t>Google Search</a:t>
            </a:r>
            <a:r>
              <a:rPr lang="en" sz="1000">
                <a:solidFill>
                  <a:srgbClr val="000000"/>
                </a:solidFill>
                <a:highlight>
                  <a:srgbClr val="F1F4F5"/>
                </a:highlight>
                <a:latin typeface="Francois One"/>
                <a:ea typeface="Francois One"/>
                <a:cs typeface="Francois One"/>
                <a:sym typeface="Francois One"/>
              </a:rPr>
              <a:t>. Google, n.d. Web. 20 Apr. 2017			“Depth Of Field.”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N.p., n.d. Web.							“Physical Features of a Camera.”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“Battery Heads.” Google Search. Google, n.d. Web. 20 Apr.2017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“PetaPixel.”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“Aperture.”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“Iso.”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“Underexposed.” Google Search. Google, n.d. Web. 20 Apr. 2017</a:t>
            </a:r>
          </a:p>
          <a:p>
            <a:pPr lvl="0" rt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“Overexposed.” Google Search. Google, n.d. Web. 20 Apr. 2017</a:t>
            </a:r>
          </a:p>
          <a:p>
            <a:pPr lvl="0">
              <a:lnSpc>
                <a:spcPct val="100000"/>
              </a:lnSpc>
              <a:spcBef>
                <a:spcPts val="0"/>
              </a:spcBef>
              <a:buNone/>
            </a:pPr>
            <a:r>
              <a:rPr lang="en" sz="1000">
                <a:solidFill>
                  <a:srgbClr val="000000"/>
                </a:solidFill>
                <a:highlight>
                  <a:srgbClr val="F1F4F5"/>
                </a:highlight>
                <a:latin typeface="Francois One"/>
                <a:ea typeface="Francois One"/>
                <a:cs typeface="Francois One"/>
                <a:sym typeface="Francois One"/>
              </a:rPr>
              <a:t>“Histogram.” Google Search. Google, n.d. Web. 20 Apr. 2017</a:t>
            </a:r>
          </a:p>
          <a:p>
            <a:pPr lvl="0">
              <a:spcBef>
                <a:spcPts val="0"/>
              </a:spcBef>
              <a:buNone/>
            </a:pPr>
            <a:r>
              <a:t/>
            </a:r>
            <a:endParaRPr sz="1050">
              <a:solidFill>
                <a:srgbClr val="000000"/>
              </a:solidFill>
              <a:highlight>
                <a:srgbClr val="F1F4F5"/>
              </a:highlight>
              <a:latin typeface="Arial"/>
              <a:ea typeface="Arial"/>
              <a:cs typeface="Arial"/>
              <a:sym typeface="Arial"/>
            </a:endParaRPr>
          </a:p>
          <a:p>
            <a:pPr lvl="0">
              <a:spcBef>
                <a:spcPts val="0"/>
              </a:spcBef>
              <a:buNone/>
            </a:pPr>
            <a:r>
              <a:t/>
            </a:r>
            <a:endParaRPr sz="1050">
              <a:solidFill>
                <a:srgbClr val="000000"/>
              </a:solidFill>
              <a:highlight>
                <a:srgbClr val="F1F4F5"/>
              </a:highlight>
              <a:latin typeface="Arial"/>
              <a:ea typeface="Arial"/>
              <a:cs typeface="Arial"/>
              <a:sym typeface="Arial"/>
            </a:endParaRPr>
          </a:p>
          <a:p>
            <a:pPr lvl="0">
              <a:spcBef>
                <a:spcPts val="0"/>
              </a:spcBef>
              <a:buNone/>
            </a:pPr>
            <a:r>
              <a:t/>
            </a:r>
            <a:endParaRPr sz="1050">
              <a:solidFill>
                <a:srgbClr val="000000"/>
              </a:solidFill>
              <a:highlight>
                <a:srgbClr val="F1F4F5"/>
              </a:highlight>
              <a:latin typeface="Arial"/>
              <a:ea typeface="Arial"/>
              <a:cs typeface="Arial"/>
              <a:sym typeface="Arial"/>
            </a:endParaRPr>
          </a:p>
          <a:p>
            <a:pPr lvl="0">
              <a:spcBef>
                <a:spcPts val="0"/>
              </a:spcBef>
              <a:buNone/>
            </a:pPr>
            <a:r>
              <a:t/>
            </a:r>
            <a:endParaRPr sz="1050">
              <a:solidFill>
                <a:srgbClr val="000000"/>
              </a:solidFill>
              <a:highlight>
                <a:srgbClr val="F1F4F5"/>
              </a:highlight>
              <a:latin typeface="Arial"/>
              <a:ea typeface="Arial"/>
              <a:cs typeface="Arial"/>
              <a:sym typeface="Arial"/>
            </a:endParaRPr>
          </a:p>
          <a:p>
            <a:pPr lvl="0">
              <a:spcBef>
                <a:spcPts val="0"/>
              </a:spcBef>
              <a:buNone/>
            </a:pPr>
            <a:r>
              <a:t/>
            </a:r>
            <a:endParaRPr sz="1050">
              <a:solidFill>
                <a:srgbClr val="000000"/>
              </a:solidFill>
              <a:highlight>
                <a:srgbClr val="F1F4F5"/>
              </a:highlight>
              <a:latin typeface="Arial"/>
              <a:ea typeface="Arial"/>
              <a:cs typeface="Arial"/>
              <a:sym typeface="Arial"/>
            </a:endParaRPr>
          </a:p>
        </p:txBody>
      </p:sp>
      <p:sp>
        <p:nvSpPr>
          <p:cNvPr id="213" name="Shape 213">
            <a:hlinkClick r:id="rId3"/>
          </p:cNvPr>
          <p:cNvSpPr/>
          <p:nvPr/>
        </p:nvSpPr>
        <p:spPr>
          <a:xfrm>
            <a:off x="643200" y="3935000"/>
            <a:ext cx="1639500" cy="4920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3" name="Shape 73"/>
        <p:cNvGrpSpPr/>
        <p:nvPr/>
      </p:nvGrpSpPr>
      <p:grpSpPr>
        <a:xfrm>
          <a:off x="0" y="0"/>
          <a:ext cx="0" cy="0"/>
          <a:chOff x="0" y="0"/>
          <a:chExt cx="0" cy="0"/>
        </a:xfrm>
      </p:grpSpPr>
      <p:sp>
        <p:nvSpPr>
          <p:cNvPr id="74" name="Shape 74">
            <a:hlinkClick r:id="rId3"/>
          </p:cNvPr>
          <p:cNvSpPr/>
          <p:nvPr/>
        </p:nvSpPr>
        <p:spPr>
          <a:xfrm>
            <a:off x="155200" y="1199150"/>
            <a:ext cx="14289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500">
                <a:solidFill>
                  <a:srgbClr val="CC4125"/>
                </a:solidFill>
                <a:latin typeface="Francois One"/>
                <a:ea typeface="Francois One"/>
                <a:cs typeface="Francois One"/>
                <a:sym typeface="Francois One"/>
              </a:rPr>
              <a:t>What is a camera?</a:t>
            </a:r>
          </a:p>
        </p:txBody>
      </p:sp>
      <p:sp>
        <p:nvSpPr>
          <p:cNvPr id="75" name="Shape 75">
            <a:hlinkClick r:id="rId4"/>
          </p:cNvPr>
          <p:cNvSpPr/>
          <p:nvPr/>
        </p:nvSpPr>
        <p:spPr>
          <a:xfrm>
            <a:off x="1963025" y="1096550"/>
            <a:ext cx="15156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solidFill>
                  <a:srgbClr val="CC4125"/>
                </a:solidFill>
                <a:latin typeface="Francois One"/>
                <a:ea typeface="Francois One"/>
                <a:cs typeface="Francois One"/>
                <a:sym typeface="Francois One"/>
              </a:rPr>
              <a:t>Physical Features of a camera</a:t>
            </a:r>
          </a:p>
        </p:txBody>
      </p:sp>
      <p:sp>
        <p:nvSpPr>
          <p:cNvPr id="76" name="Shape 76">
            <a:hlinkClick r:id="rId5"/>
          </p:cNvPr>
          <p:cNvSpPr/>
          <p:nvPr/>
        </p:nvSpPr>
        <p:spPr>
          <a:xfrm>
            <a:off x="3764525" y="1096550"/>
            <a:ext cx="13419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800">
                <a:solidFill>
                  <a:srgbClr val="CC4125"/>
                </a:solidFill>
                <a:latin typeface="Francois One"/>
                <a:ea typeface="Francois One"/>
                <a:cs typeface="Francois One"/>
                <a:sym typeface="Francois One"/>
              </a:rPr>
              <a:t>3 Pillars</a:t>
            </a:r>
          </a:p>
        </p:txBody>
      </p:sp>
      <p:sp>
        <p:nvSpPr>
          <p:cNvPr id="77" name="Shape 77">
            <a:hlinkClick r:id="rId6"/>
          </p:cNvPr>
          <p:cNvSpPr/>
          <p:nvPr/>
        </p:nvSpPr>
        <p:spPr>
          <a:xfrm>
            <a:off x="5466650" y="1096550"/>
            <a:ext cx="1304400" cy="11121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500">
                <a:solidFill>
                  <a:srgbClr val="CC4125"/>
                </a:solidFill>
                <a:latin typeface="Francois One"/>
                <a:ea typeface="Francois One"/>
                <a:cs typeface="Francois One"/>
                <a:sym typeface="Francois One"/>
              </a:rPr>
              <a:t>Aperture</a:t>
            </a:r>
          </a:p>
          <a:p>
            <a:pPr lvl="0">
              <a:spcBef>
                <a:spcPts val="0"/>
              </a:spcBef>
              <a:buNone/>
            </a:pPr>
            <a:r>
              <a:t/>
            </a:r>
            <a:endParaRPr/>
          </a:p>
        </p:txBody>
      </p:sp>
      <p:sp>
        <p:nvSpPr>
          <p:cNvPr id="78" name="Shape 78">
            <a:hlinkClick r:id="rId7"/>
          </p:cNvPr>
          <p:cNvSpPr/>
          <p:nvPr/>
        </p:nvSpPr>
        <p:spPr>
          <a:xfrm>
            <a:off x="1963025" y="2786100"/>
            <a:ext cx="15156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800">
                <a:solidFill>
                  <a:srgbClr val="CC4125"/>
                </a:solidFill>
                <a:latin typeface="Francois One"/>
                <a:ea typeface="Francois One"/>
                <a:cs typeface="Francois One"/>
                <a:sym typeface="Francois One"/>
              </a:rPr>
              <a:t>ISO</a:t>
            </a:r>
          </a:p>
          <a:p>
            <a:pPr lvl="0">
              <a:spcBef>
                <a:spcPts val="0"/>
              </a:spcBef>
              <a:buNone/>
            </a:pPr>
            <a:r>
              <a:t/>
            </a:r>
            <a:endParaRPr/>
          </a:p>
        </p:txBody>
      </p:sp>
      <p:sp>
        <p:nvSpPr>
          <p:cNvPr id="79" name="Shape 79">
            <a:hlinkClick r:id="rId8"/>
          </p:cNvPr>
          <p:cNvSpPr/>
          <p:nvPr/>
        </p:nvSpPr>
        <p:spPr>
          <a:xfrm>
            <a:off x="155200" y="2786100"/>
            <a:ext cx="1428900" cy="11121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600">
                <a:solidFill>
                  <a:srgbClr val="CC4125"/>
                </a:solidFill>
                <a:latin typeface="Francois One"/>
                <a:ea typeface="Francois One"/>
                <a:cs typeface="Francois One"/>
                <a:sym typeface="Francois One"/>
              </a:rPr>
              <a:t>Shutter Speed</a:t>
            </a:r>
          </a:p>
          <a:p>
            <a:pPr lvl="0">
              <a:spcBef>
                <a:spcPts val="0"/>
              </a:spcBef>
              <a:buNone/>
            </a:pPr>
            <a:r>
              <a:t/>
            </a:r>
            <a:endParaRPr/>
          </a:p>
        </p:txBody>
      </p:sp>
      <p:sp>
        <p:nvSpPr>
          <p:cNvPr id="80" name="Shape 80">
            <a:hlinkClick r:id="rId9"/>
          </p:cNvPr>
          <p:cNvSpPr/>
          <p:nvPr/>
        </p:nvSpPr>
        <p:spPr>
          <a:xfrm>
            <a:off x="3764525" y="2814150"/>
            <a:ext cx="14289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600">
                <a:solidFill>
                  <a:srgbClr val="CC4125"/>
                </a:solidFill>
                <a:latin typeface="Francois One"/>
                <a:ea typeface="Francois One"/>
                <a:cs typeface="Francois One"/>
                <a:sym typeface="Francois One"/>
              </a:rPr>
              <a:t>Exposure</a:t>
            </a:r>
            <a:r>
              <a:rPr lang="en"/>
              <a:t> </a:t>
            </a:r>
          </a:p>
        </p:txBody>
      </p:sp>
      <p:sp>
        <p:nvSpPr>
          <p:cNvPr id="81" name="Shape 81">
            <a:hlinkClick r:id="rId10"/>
          </p:cNvPr>
          <p:cNvSpPr/>
          <p:nvPr/>
        </p:nvSpPr>
        <p:spPr>
          <a:xfrm>
            <a:off x="5404400" y="2814150"/>
            <a:ext cx="14289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600">
                <a:solidFill>
                  <a:srgbClr val="CC4125"/>
                </a:solidFill>
                <a:latin typeface="Francois One"/>
                <a:ea typeface="Francois One"/>
                <a:cs typeface="Francois One"/>
                <a:sym typeface="Francois One"/>
              </a:rPr>
              <a:t>Depth of Field</a:t>
            </a:r>
          </a:p>
        </p:txBody>
      </p:sp>
      <p:sp>
        <p:nvSpPr>
          <p:cNvPr id="82" name="Shape 82">
            <a:hlinkClick r:id="rId11"/>
          </p:cNvPr>
          <p:cNvSpPr/>
          <p:nvPr/>
        </p:nvSpPr>
        <p:spPr>
          <a:xfrm>
            <a:off x="7280425" y="2814150"/>
            <a:ext cx="1428900" cy="10560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600">
                <a:solidFill>
                  <a:srgbClr val="CC4125"/>
                </a:solidFill>
                <a:latin typeface="Francois One"/>
                <a:ea typeface="Francois One"/>
                <a:cs typeface="Francois One"/>
                <a:sym typeface="Francois One"/>
              </a:rPr>
              <a:t>Rack Focus</a:t>
            </a:r>
          </a:p>
        </p:txBody>
      </p:sp>
      <p:sp>
        <p:nvSpPr>
          <p:cNvPr id="83" name="Shape 83"/>
          <p:cNvSpPr/>
          <p:nvPr/>
        </p:nvSpPr>
        <p:spPr>
          <a:xfrm>
            <a:off x="6920250" y="1096550"/>
            <a:ext cx="1428900" cy="1112100"/>
          </a:xfrm>
          <a:prstGeom prst="ellipse">
            <a:avLst/>
          </a:prstGeom>
          <a:solidFill>
            <a:srgbClr val="FF9900"/>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sz="1500">
                <a:solidFill>
                  <a:srgbClr val="CC4125"/>
                </a:solidFill>
                <a:latin typeface="Francois One"/>
                <a:ea typeface="Francois One"/>
                <a:cs typeface="Francois One"/>
                <a:sym typeface="Francois One"/>
              </a:rPr>
              <a:t>Histogram</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 name="Shape 87"/>
        <p:cNvGrpSpPr/>
        <p:nvPr/>
      </p:nvGrpSpPr>
      <p:grpSpPr>
        <a:xfrm>
          <a:off x="0" y="0"/>
          <a:ext cx="0" cy="0"/>
          <a:chOff x="0" y="0"/>
          <a:chExt cx="0" cy="0"/>
        </a:xfrm>
      </p:grpSpPr>
      <p:sp>
        <p:nvSpPr>
          <p:cNvPr id="88" name="Shape 88"/>
          <p:cNvSpPr txBox="1"/>
          <p:nvPr>
            <p:ph type="title"/>
          </p:nvPr>
        </p:nvSpPr>
        <p:spPr>
          <a:xfrm>
            <a:off x="311700" y="103625"/>
            <a:ext cx="8520600" cy="707400"/>
          </a:xfrm>
          <a:prstGeom prst="rect">
            <a:avLst/>
          </a:prstGeom>
        </p:spPr>
        <p:txBody>
          <a:bodyPr anchorCtr="0" anchor="t" bIns="91425" lIns="91425" rIns="91425" tIns="91425">
            <a:noAutofit/>
          </a:bodyPr>
          <a:lstStyle/>
          <a:p>
            <a:pPr lvl="0">
              <a:spcBef>
                <a:spcPts val="0"/>
              </a:spcBef>
              <a:buNone/>
            </a:pPr>
            <a:r>
              <a:rPr lang="en"/>
              <a:t>WHAT IS A CAMERA?</a:t>
            </a:r>
          </a:p>
        </p:txBody>
      </p:sp>
      <p:sp>
        <p:nvSpPr>
          <p:cNvPr id="89" name="Shape 89"/>
          <p:cNvSpPr txBox="1"/>
          <p:nvPr>
            <p:ph idx="1" type="body"/>
          </p:nvPr>
        </p:nvSpPr>
        <p:spPr>
          <a:xfrm>
            <a:off x="311700" y="741050"/>
            <a:ext cx="6599100" cy="3416700"/>
          </a:xfrm>
          <a:prstGeom prst="rect">
            <a:avLst/>
          </a:prstGeom>
        </p:spPr>
        <p:txBody>
          <a:bodyPr anchorCtr="0" anchor="t" bIns="91425" lIns="91425" rIns="91425" tIns="91425">
            <a:noAutofit/>
          </a:bodyPr>
          <a:lstStyle/>
          <a:p>
            <a:pPr indent="-228600" lvl="0" marL="457200" rtl="0" algn="just">
              <a:spcBef>
                <a:spcPts val="0"/>
              </a:spcBef>
              <a:buClr>
                <a:srgbClr val="000000"/>
              </a:buClr>
              <a:buFont typeface="Francois One"/>
            </a:pPr>
            <a:r>
              <a:rPr lang="en">
                <a:solidFill>
                  <a:srgbClr val="000000"/>
                </a:solidFill>
                <a:latin typeface="Francois One"/>
                <a:ea typeface="Francois One"/>
                <a:cs typeface="Francois One"/>
                <a:sym typeface="Francois One"/>
              </a:rPr>
              <a:t>A device that records visual images whether its video or photographs</a:t>
            </a:r>
          </a:p>
          <a:p>
            <a:pPr indent="-228600" lvl="0" marL="457200" rtl="0" algn="just">
              <a:spcBef>
                <a:spcPts val="0"/>
              </a:spcBef>
              <a:buClr>
                <a:srgbClr val="000000"/>
              </a:buClr>
              <a:buFont typeface="Francois One"/>
            </a:pPr>
            <a:r>
              <a:rPr lang="en">
                <a:solidFill>
                  <a:srgbClr val="000000"/>
                </a:solidFill>
                <a:latin typeface="Francois One"/>
                <a:ea typeface="Francois One"/>
                <a:cs typeface="Francois One"/>
                <a:sym typeface="Francois One"/>
              </a:rPr>
              <a:t>DSLR (digital single lens reflex): digital camera, most of the cameras are digital now a days, they have SD cards that store the video or photographs. Usually they have half sensors, but some have full sensors. </a:t>
            </a:r>
          </a:p>
          <a:p>
            <a:pPr indent="-228600" lvl="0" marL="457200" rtl="0" algn="just">
              <a:spcBef>
                <a:spcPts val="0"/>
              </a:spcBef>
              <a:buClr>
                <a:srgbClr val="000000"/>
              </a:buClr>
              <a:buFont typeface="Francois One"/>
            </a:pPr>
            <a:r>
              <a:rPr lang="en">
                <a:solidFill>
                  <a:srgbClr val="000000"/>
                </a:solidFill>
                <a:latin typeface="Francois One"/>
                <a:ea typeface="Francois One"/>
                <a:cs typeface="Francois One"/>
                <a:sym typeface="Francois One"/>
              </a:rPr>
              <a:t>SLR (single lens reflex): traditional film camera. Full sensor. </a:t>
            </a:r>
          </a:p>
          <a:p>
            <a:pPr indent="-228600" lvl="0" marL="457200" algn="just">
              <a:spcBef>
                <a:spcPts val="0"/>
              </a:spcBef>
              <a:buClr>
                <a:srgbClr val="000000"/>
              </a:buClr>
              <a:buFont typeface="Francois One"/>
            </a:pPr>
            <a:r>
              <a:rPr lang="en">
                <a:solidFill>
                  <a:srgbClr val="000000"/>
                </a:solidFill>
                <a:latin typeface="Francois One"/>
                <a:ea typeface="Francois One"/>
                <a:cs typeface="Francois One"/>
                <a:sym typeface="Francois One"/>
              </a:rPr>
              <a:t>HDSLR (high </a:t>
            </a:r>
            <a:r>
              <a:rPr lang="en">
                <a:solidFill>
                  <a:srgbClr val="000000"/>
                </a:solidFill>
                <a:latin typeface="Francois One"/>
                <a:ea typeface="Francois One"/>
                <a:cs typeface="Francois One"/>
                <a:sym typeface="Francois One"/>
              </a:rPr>
              <a:t>definition</a:t>
            </a:r>
            <a:r>
              <a:rPr lang="en">
                <a:solidFill>
                  <a:srgbClr val="000000"/>
                </a:solidFill>
                <a:latin typeface="Francois One"/>
                <a:ea typeface="Francois One"/>
                <a:cs typeface="Francois One"/>
                <a:sym typeface="Francois One"/>
              </a:rPr>
              <a:t> single lens reflex): digital camera capable of capturing high quality image. Usually has a half sensor and sometimes a full sensor</a:t>
            </a:r>
          </a:p>
        </p:txBody>
      </p:sp>
      <p:sp>
        <p:nvSpPr>
          <p:cNvPr id="90" name="Shape 90">
            <a:hlinkClick r:id="rId3"/>
          </p:cNvPr>
          <p:cNvSpPr/>
          <p:nvPr/>
        </p:nvSpPr>
        <p:spPr>
          <a:xfrm>
            <a:off x="6841450" y="4062725"/>
            <a:ext cx="1554300" cy="6528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91" name="Shape 91">
            <a:hlinkClick r:id="rId4"/>
          </p:cNvPr>
          <p:cNvSpPr/>
          <p:nvPr/>
        </p:nvSpPr>
        <p:spPr>
          <a:xfrm>
            <a:off x="529725" y="4099025"/>
            <a:ext cx="1677600" cy="5802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92" name="Shape 92"/>
          <p:cNvPicPr preferRelativeResize="0"/>
          <p:nvPr/>
        </p:nvPicPr>
        <p:blipFill>
          <a:blip r:embed="rId5">
            <a:alphaModFix/>
          </a:blip>
          <a:stretch>
            <a:fillRect/>
          </a:stretch>
        </p:blipFill>
        <p:spPr>
          <a:xfrm>
            <a:off x="7392625" y="2334362"/>
            <a:ext cx="1267249" cy="580200"/>
          </a:xfrm>
          <a:prstGeom prst="rect">
            <a:avLst/>
          </a:prstGeom>
          <a:noFill/>
          <a:ln>
            <a:noFill/>
          </a:ln>
        </p:spPr>
      </p:pic>
      <p:pic>
        <p:nvPicPr>
          <p:cNvPr id="93" name="Shape 93"/>
          <p:cNvPicPr preferRelativeResize="0"/>
          <p:nvPr/>
        </p:nvPicPr>
        <p:blipFill>
          <a:blip r:embed="rId6">
            <a:alphaModFix/>
          </a:blip>
          <a:stretch>
            <a:fillRect/>
          </a:stretch>
        </p:blipFill>
        <p:spPr>
          <a:xfrm>
            <a:off x="7392625" y="1235651"/>
            <a:ext cx="1267250" cy="1023274"/>
          </a:xfrm>
          <a:prstGeom prst="rect">
            <a:avLst/>
          </a:prstGeom>
          <a:noFill/>
          <a:ln>
            <a:noFill/>
          </a:ln>
        </p:spPr>
      </p:pic>
      <p:pic>
        <p:nvPicPr>
          <p:cNvPr id="94" name="Shape 94"/>
          <p:cNvPicPr preferRelativeResize="0"/>
          <p:nvPr/>
        </p:nvPicPr>
        <p:blipFill>
          <a:blip r:embed="rId7">
            <a:alphaModFix/>
          </a:blip>
          <a:stretch>
            <a:fillRect/>
          </a:stretch>
        </p:blipFill>
        <p:spPr>
          <a:xfrm>
            <a:off x="7392625" y="2990003"/>
            <a:ext cx="1267249" cy="101379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
                                            <p:txEl>
                                              <p:pRg end="0" st="0"/>
                                            </p:txEl>
                                          </p:spTgt>
                                        </p:tgtEl>
                                        <p:attrNameLst>
                                          <p:attrName>style.visibility</p:attrName>
                                        </p:attrNameLst>
                                      </p:cBhvr>
                                      <p:to>
                                        <p:strVal val="visible"/>
                                      </p:to>
                                    </p:set>
                                    <p:animEffect filter="fade" transition="in">
                                      <p:cBhvr>
                                        <p:cTn dur="1000"/>
                                        <p:tgtEl>
                                          <p:spTgt spid="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
                                            <p:txEl>
                                              <p:pRg end="1" st="1"/>
                                            </p:txEl>
                                          </p:spTgt>
                                        </p:tgtEl>
                                        <p:attrNameLst>
                                          <p:attrName>style.visibility</p:attrName>
                                        </p:attrNameLst>
                                      </p:cBhvr>
                                      <p:to>
                                        <p:strVal val="visible"/>
                                      </p:to>
                                    </p:set>
                                    <p:animEffect filter="fade" transition="in">
                                      <p:cBhvr>
                                        <p:cTn dur="1000"/>
                                        <p:tgtEl>
                                          <p:spTgt spid="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
                                            <p:txEl>
                                              <p:pRg end="2" st="2"/>
                                            </p:txEl>
                                          </p:spTgt>
                                        </p:tgtEl>
                                        <p:attrNameLst>
                                          <p:attrName>style.visibility</p:attrName>
                                        </p:attrNameLst>
                                      </p:cBhvr>
                                      <p:to>
                                        <p:strVal val="visible"/>
                                      </p:to>
                                    </p:set>
                                    <p:animEffect filter="fade" transition="in">
                                      <p:cBhvr>
                                        <p:cTn dur="1000"/>
                                        <p:tgtEl>
                                          <p:spTgt spid="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
                                            <p:txEl>
                                              <p:pRg end="3" st="3"/>
                                            </p:txEl>
                                          </p:spTgt>
                                        </p:tgtEl>
                                        <p:attrNameLst>
                                          <p:attrName>style.visibility</p:attrName>
                                        </p:attrNameLst>
                                      </p:cBhvr>
                                      <p:to>
                                        <p:strVal val="visible"/>
                                      </p:to>
                                    </p:set>
                                    <p:animEffect filter="fade" transition="in">
                                      <p:cBhvr>
                                        <p:cTn dur="1000"/>
                                        <p:tgtEl>
                                          <p:spTgt spid="8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135400" y="-59550"/>
            <a:ext cx="8520600" cy="1152600"/>
          </a:xfrm>
          <a:prstGeom prst="rect">
            <a:avLst/>
          </a:prstGeom>
        </p:spPr>
        <p:txBody>
          <a:bodyPr anchorCtr="0" anchor="t" bIns="91425" lIns="91425" rIns="91425" tIns="91425">
            <a:noAutofit/>
          </a:bodyPr>
          <a:lstStyle/>
          <a:p>
            <a:pPr lvl="0">
              <a:spcBef>
                <a:spcPts val="0"/>
              </a:spcBef>
              <a:buNone/>
            </a:pPr>
            <a:r>
              <a:rPr lang="en"/>
              <a:t>WHAT PHYSICAL FEATURES DOES A CAMERA HAVE?</a:t>
            </a:r>
          </a:p>
        </p:txBody>
      </p:sp>
      <p:sp>
        <p:nvSpPr>
          <p:cNvPr id="100" name="Shape 100"/>
          <p:cNvSpPr txBox="1"/>
          <p:nvPr>
            <p:ph idx="1" type="body"/>
          </p:nvPr>
        </p:nvSpPr>
        <p:spPr>
          <a:xfrm>
            <a:off x="82900" y="1046025"/>
            <a:ext cx="8990700" cy="3523200"/>
          </a:xfrm>
          <a:prstGeom prst="rect">
            <a:avLst/>
          </a:prstGeom>
        </p:spPr>
        <p:txBody>
          <a:bodyPr anchorCtr="0" anchor="t" bIns="91425" lIns="91425" rIns="91425" tIns="91425">
            <a:noAutofit/>
          </a:bodyPr>
          <a:lstStyle/>
          <a:p>
            <a:pPr lvl="0" algn="just">
              <a:lnSpc>
                <a:spcPct val="100000"/>
              </a:lnSpc>
              <a:spcBef>
                <a:spcPts val="0"/>
              </a:spcBef>
              <a:buNone/>
            </a:pPr>
            <a:r>
              <a:rPr lang="en" sz="1600">
                <a:solidFill>
                  <a:srgbClr val="000000"/>
                </a:solidFill>
                <a:latin typeface="Francois One"/>
                <a:ea typeface="Francois One"/>
                <a:cs typeface="Francois One"/>
                <a:sym typeface="Francois One"/>
              </a:rPr>
              <a:t>Sensor: the most important part of the camera because it receives light entering the camera and is what projects the image.</a:t>
            </a:r>
          </a:p>
          <a:p>
            <a:pPr lvl="0" algn="just">
              <a:lnSpc>
                <a:spcPct val="100000"/>
              </a:lnSpc>
              <a:spcBef>
                <a:spcPts val="0"/>
              </a:spcBef>
              <a:buNone/>
            </a:pPr>
            <a:r>
              <a:rPr lang="en" sz="1600">
                <a:solidFill>
                  <a:srgbClr val="000000"/>
                </a:solidFill>
                <a:latin typeface="Francois One"/>
                <a:ea typeface="Francois One"/>
                <a:cs typeface="Francois One"/>
                <a:sym typeface="Francois One"/>
              </a:rPr>
              <a:t>Lens: gathers and projects light</a:t>
            </a:r>
          </a:p>
          <a:p>
            <a:pPr lvl="0" algn="just">
              <a:lnSpc>
                <a:spcPct val="100000"/>
              </a:lnSpc>
              <a:spcBef>
                <a:spcPts val="0"/>
              </a:spcBef>
              <a:buNone/>
            </a:pPr>
            <a:r>
              <a:rPr lang="en" sz="1600">
                <a:solidFill>
                  <a:srgbClr val="000000"/>
                </a:solidFill>
                <a:latin typeface="Francois One"/>
                <a:ea typeface="Francois One"/>
                <a:cs typeface="Francois One"/>
                <a:sym typeface="Francois One"/>
              </a:rPr>
              <a:t>Focus Ring: allows manual change in focus</a:t>
            </a:r>
          </a:p>
          <a:p>
            <a:pPr lvl="0" algn="just">
              <a:lnSpc>
                <a:spcPct val="100000"/>
              </a:lnSpc>
              <a:spcBef>
                <a:spcPts val="0"/>
              </a:spcBef>
              <a:buNone/>
            </a:pPr>
            <a:r>
              <a:rPr lang="en" sz="1600">
                <a:solidFill>
                  <a:srgbClr val="000000"/>
                </a:solidFill>
                <a:latin typeface="Francois One"/>
                <a:ea typeface="Francois One"/>
                <a:cs typeface="Francois One"/>
                <a:sym typeface="Francois One"/>
              </a:rPr>
              <a:t>View Finder: allows you to see what your lens is seeing </a:t>
            </a:r>
          </a:p>
          <a:p>
            <a:pPr lvl="0" algn="just">
              <a:lnSpc>
                <a:spcPct val="100000"/>
              </a:lnSpc>
              <a:spcBef>
                <a:spcPts val="0"/>
              </a:spcBef>
              <a:buNone/>
            </a:pPr>
            <a:r>
              <a:rPr lang="en" sz="1600">
                <a:solidFill>
                  <a:srgbClr val="000000"/>
                </a:solidFill>
                <a:latin typeface="Francois One"/>
                <a:ea typeface="Francois One"/>
                <a:cs typeface="Francois One"/>
                <a:sym typeface="Francois One"/>
              </a:rPr>
              <a:t>Aperture Ring: controls the amount of light entering through the camera </a:t>
            </a:r>
          </a:p>
          <a:p>
            <a:pPr lvl="0" algn="just">
              <a:lnSpc>
                <a:spcPct val="100000"/>
              </a:lnSpc>
              <a:spcBef>
                <a:spcPts val="0"/>
              </a:spcBef>
              <a:buNone/>
            </a:pPr>
            <a:r>
              <a:rPr lang="en" sz="1600">
                <a:solidFill>
                  <a:srgbClr val="000000"/>
                </a:solidFill>
                <a:latin typeface="Francois One"/>
                <a:ea typeface="Francois One"/>
                <a:cs typeface="Francois One"/>
                <a:sym typeface="Francois One"/>
              </a:rPr>
              <a:t>ISO: Sensor Sensitivity to light. However this is inside the camera. </a:t>
            </a:r>
          </a:p>
          <a:p>
            <a:pPr lvl="0" algn="just">
              <a:lnSpc>
                <a:spcPct val="100000"/>
              </a:lnSpc>
              <a:spcBef>
                <a:spcPts val="0"/>
              </a:spcBef>
              <a:buNone/>
            </a:pPr>
            <a:r>
              <a:rPr lang="en" sz="1600">
                <a:solidFill>
                  <a:srgbClr val="000000"/>
                </a:solidFill>
                <a:latin typeface="Francois One"/>
                <a:ea typeface="Francois One"/>
                <a:cs typeface="Francois One"/>
                <a:sym typeface="Francois One"/>
              </a:rPr>
              <a:t>Shutter Speed: the time light is allowed to enter the camera. Also not a physical feature.</a:t>
            </a:r>
          </a:p>
        </p:txBody>
      </p:sp>
      <p:sp>
        <p:nvSpPr>
          <p:cNvPr id="101" name="Shape 101">
            <a:hlinkClick r:id="rId3"/>
          </p:cNvPr>
          <p:cNvSpPr/>
          <p:nvPr/>
        </p:nvSpPr>
        <p:spPr>
          <a:xfrm>
            <a:off x="6637900" y="4389875"/>
            <a:ext cx="2018100" cy="5298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02" name="Shape 102">
            <a:hlinkClick r:id="rId4"/>
          </p:cNvPr>
          <p:cNvSpPr/>
          <p:nvPr/>
        </p:nvSpPr>
        <p:spPr>
          <a:xfrm>
            <a:off x="487000" y="4424375"/>
            <a:ext cx="2018100" cy="4608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03" name="Shape 103"/>
          <p:cNvPicPr preferRelativeResize="0"/>
          <p:nvPr/>
        </p:nvPicPr>
        <p:blipFill>
          <a:blip r:embed="rId5">
            <a:alphaModFix/>
          </a:blip>
          <a:stretch>
            <a:fillRect/>
          </a:stretch>
        </p:blipFill>
        <p:spPr>
          <a:xfrm>
            <a:off x="6637900" y="1469562"/>
            <a:ext cx="2286000" cy="2543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gtEl>
                                        <p:attrNameLst>
                                          <p:attrName>style.visibility</p:attrName>
                                        </p:attrNameLst>
                                      </p:cBhvr>
                                      <p:to>
                                        <p:strVal val="visible"/>
                                      </p:to>
                                    </p:set>
                                    <p:animEffect filter="fade" transition="in">
                                      <p:cBhvr>
                                        <p:cTn dur="1000"/>
                                        <p:tgtEl>
                                          <p:spTgt spid="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0" st="0"/>
                                            </p:txEl>
                                          </p:spTgt>
                                        </p:tgtEl>
                                        <p:attrNameLst>
                                          <p:attrName>style.visibility</p:attrName>
                                        </p:attrNameLst>
                                      </p:cBhvr>
                                      <p:to>
                                        <p:strVal val="visible"/>
                                      </p:to>
                                    </p:set>
                                    <p:animEffect filter="fade" transition="in">
                                      <p:cBhvr>
                                        <p:cTn dur="1000"/>
                                        <p:tgtEl>
                                          <p:spTgt spid="10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1" st="1"/>
                                            </p:txEl>
                                          </p:spTgt>
                                        </p:tgtEl>
                                        <p:attrNameLst>
                                          <p:attrName>style.visibility</p:attrName>
                                        </p:attrNameLst>
                                      </p:cBhvr>
                                      <p:to>
                                        <p:strVal val="visible"/>
                                      </p:to>
                                    </p:set>
                                    <p:animEffect filter="fade" transition="in">
                                      <p:cBhvr>
                                        <p:cTn dur="1000"/>
                                        <p:tgtEl>
                                          <p:spTgt spid="10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2" st="2"/>
                                            </p:txEl>
                                          </p:spTgt>
                                        </p:tgtEl>
                                        <p:attrNameLst>
                                          <p:attrName>style.visibility</p:attrName>
                                        </p:attrNameLst>
                                      </p:cBhvr>
                                      <p:to>
                                        <p:strVal val="visible"/>
                                      </p:to>
                                    </p:set>
                                    <p:animEffect filter="fade" transition="in">
                                      <p:cBhvr>
                                        <p:cTn dur="1000"/>
                                        <p:tgtEl>
                                          <p:spTgt spid="10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3" st="3"/>
                                            </p:txEl>
                                          </p:spTgt>
                                        </p:tgtEl>
                                        <p:attrNameLst>
                                          <p:attrName>style.visibility</p:attrName>
                                        </p:attrNameLst>
                                      </p:cBhvr>
                                      <p:to>
                                        <p:strVal val="visible"/>
                                      </p:to>
                                    </p:set>
                                    <p:animEffect filter="fade" transition="in">
                                      <p:cBhvr>
                                        <p:cTn dur="1000"/>
                                        <p:tgtEl>
                                          <p:spTgt spid="10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4" st="4"/>
                                            </p:txEl>
                                          </p:spTgt>
                                        </p:tgtEl>
                                        <p:attrNameLst>
                                          <p:attrName>style.visibility</p:attrName>
                                        </p:attrNameLst>
                                      </p:cBhvr>
                                      <p:to>
                                        <p:strVal val="visible"/>
                                      </p:to>
                                    </p:set>
                                    <p:animEffect filter="fade" transition="in">
                                      <p:cBhvr>
                                        <p:cTn dur="1000"/>
                                        <p:tgtEl>
                                          <p:spTgt spid="10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5" st="5"/>
                                            </p:txEl>
                                          </p:spTgt>
                                        </p:tgtEl>
                                        <p:attrNameLst>
                                          <p:attrName>style.visibility</p:attrName>
                                        </p:attrNameLst>
                                      </p:cBhvr>
                                      <p:to>
                                        <p:strVal val="visible"/>
                                      </p:to>
                                    </p:set>
                                    <p:animEffect filter="fade" transition="in">
                                      <p:cBhvr>
                                        <p:cTn dur="1000"/>
                                        <p:tgtEl>
                                          <p:spTgt spid="10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xEl>
                                              <p:pRg end="6" st="6"/>
                                            </p:txEl>
                                          </p:spTgt>
                                        </p:tgtEl>
                                        <p:attrNameLst>
                                          <p:attrName>style.visibility</p:attrName>
                                        </p:attrNameLst>
                                      </p:cBhvr>
                                      <p:to>
                                        <p:strVal val="visible"/>
                                      </p:to>
                                    </p:set>
                                    <p:animEffect filter="fade" transition="in">
                                      <p:cBhvr>
                                        <p:cTn dur="1000"/>
                                        <p:tgtEl>
                                          <p:spTgt spid="100">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7" name="Shape 107"/>
        <p:cNvGrpSpPr/>
        <p:nvPr/>
      </p:nvGrpSpPr>
      <p:grpSpPr>
        <a:xfrm>
          <a:off x="0" y="0"/>
          <a:ext cx="0" cy="0"/>
          <a:chOff x="0" y="0"/>
          <a:chExt cx="0" cy="0"/>
        </a:xfrm>
      </p:grpSpPr>
      <p:sp>
        <p:nvSpPr>
          <p:cNvPr id="108" name="Shape 108"/>
          <p:cNvSpPr txBox="1"/>
          <p:nvPr>
            <p:ph type="title"/>
          </p:nvPr>
        </p:nvSpPr>
        <p:spPr>
          <a:xfrm>
            <a:off x="311700" y="0"/>
            <a:ext cx="8520600" cy="1152300"/>
          </a:xfrm>
          <a:prstGeom prst="rect">
            <a:avLst/>
          </a:prstGeom>
        </p:spPr>
        <p:txBody>
          <a:bodyPr anchorCtr="0" anchor="t" bIns="91425" lIns="91425" rIns="91425" tIns="91425">
            <a:noAutofit/>
          </a:bodyPr>
          <a:lstStyle/>
          <a:p>
            <a:pPr lvl="0">
              <a:spcBef>
                <a:spcPts val="0"/>
              </a:spcBef>
              <a:buNone/>
            </a:pPr>
            <a:r>
              <a:rPr lang="en"/>
              <a:t>WHAT ARE THE THREE PILLARS OF PHOTOGRAPHY?</a:t>
            </a:r>
          </a:p>
        </p:txBody>
      </p:sp>
      <p:sp>
        <p:nvSpPr>
          <p:cNvPr id="109" name="Shape 109"/>
          <p:cNvSpPr txBox="1"/>
          <p:nvPr>
            <p:ph idx="1" type="body"/>
          </p:nvPr>
        </p:nvSpPr>
        <p:spPr>
          <a:xfrm>
            <a:off x="311700" y="1266325"/>
            <a:ext cx="6158400" cy="3302700"/>
          </a:xfrm>
          <a:prstGeom prst="rect">
            <a:avLst/>
          </a:prstGeom>
        </p:spPr>
        <p:txBody>
          <a:bodyPr anchorCtr="0" anchor="t" bIns="91425" lIns="91425" rIns="91425" tIns="91425">
            <a:noAutofit/>
          </a:bodyPr>
          <a:lstStyle/>
          <a:p>
            <a:pPr lvl="0">
              <a:spcBef>
                <a:spcPts val="0"/>
              </a:spcBef>
              <a:buNone/>
            </a:pPr>
            <a:r>
              <a:rPr lang="en">
                <a:solidFill>
                  <a:srgbClr val="000000"/>
                </a:solidFill>
                <a:latin typeface="Francois One"/>
                <a:ea typeface="Francois One"/>
                <a:cs typeface="Francois One"/>
                <a:sym typeface="Francois One"/>
              </a:rPr>
              <a:t>There are 3 things that have the most impact on the way a camera captures images. They are APERTURE, ISO and SHUTTER SPEED. All 3 of these factors give a photographer room for creativity.</a:t>
            </a:r>
          </a:p>
          <a:p>
            <a:pPr lvl="0">
              <a:spcBef>
                <a:spcPts val="0"/>
              </a:spcBef>
              <a:buNone/>
            </a:pPr>
            <a:r>
              <a:t/>
            </a:r>
            <a:endParaRPr>
              <a:solidFill>
                <a:srgbClr val="000000"/>
              </a:solidFill>
              <a:latin typeface="Francois One"/>
              <a:ea typeface="Francois One"/>
              <a:cs typeface="Francois One"/>
              <a:sym typeface="Francois One"/>
            </a:endParaRPr>
          </a:p>
          <a:p>
            <a:pPr lvl="0">
              <a:spcBef>
                <a:spcPts val="0"/>
              </a:spcBef>
              <a:buNone/>
            </a:pPr>
            <a:r>
              <a:t/>
            </a:r>
            <a:endParaRPr>
              <a:solidFill>
                <a:srgbClr val="000000"/>
              </a:solidFill>
              <a:latin typeface="Francois One"/>
              <a:ea typeface="Francois One"/>
              <a:cs typeface="Francois One"/>
              <a:sym typeface="Francois One"/>
            </a:endParaRPr>
          </a:p>
        </p:txBody>
      </p:sp>
      <p:sp>
        <p:nvSpPr>
          <p:cNvPr id="110" name="Shape 110">
            <a:hlinkClick r:id="rId3"/>
          </p:cNvPr>
          <p:cNvSpPr/>
          <p:nvPr/>
        </p:nvSpPr>
        <p:spPr>
          <a:xfrm>
            <a:off x="504825" y="4326050"/>
            <a:ext cx="1487700" cy="4794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11" name="Shape 111">
            <a:hlinkClick r:id="rId4"/>
          </p:cNvPr>
          <p:cNvSpPr/>
          <p:nvPr/>
        </p:nvSpPr>
        <p:spPr>
          <a:xfrm>
            <a:off x="6874375" y="4313450"/>
            <a:ext cx="1487700" cy="5046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12" name="Shape 112"/>
          <p:cNvPicPr preferRelativeResize="0"/>
          <p:nvPr/>
        </p:nvPicPr>
        <p:blipFill>
          <a:blip r:embed="rId5">
            <a:alphaModFix/>
          </a:blip>
          <a:stretch>
            <a:fillRect/>
          </a:stretch>
        </p:blipFill>
        <p:spPr>
          <a:xfrm>
            <a:off x="6144975" y="505683"/>
            <a:ext cx="2857500" cy="26872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000"/>
                                        <p:tgtEl>
                                          <p:spTgt spid="1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gtEl>
                                        <p:attrNameLst>
                                          <p:attrName>style.visibility</p:attrName>
                                        </p:attrNameLst>
                                      </p:cBhvr>
                                      <p:to>
                                        <p:strVal val="visible"/>
                                      </p:to>
                                    </p:set>
                                    <p:animEffect filter="fade" transition="in">
                                      <p:cBhvr>
                                        <p:cTn dur="1000"/>
                                        <p:tgtEl>
                                          <p:spTgt spid="1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x="0" y="0"/>
          <a:ext cx="0" cy="0"/>
          <a:chOff x="0" y="0"/>
          <a:chExt cx="0" cy="0"/>
        </a:xfrm>
      </p:grpSpPr>
      <p:sp>
        <p:nvSpPr>
          <p:cNvPr id="117" name="Shape 117"/>
          <p:cNvSpPr txBox="1"/>
          <p:nvPr>
            <p:ph type="title"/>
          </p:nvPr>
        </p:nvSpPr>
        <p:spPr>
          <a:xfrm>
            <a:off x="311700" y="127700"/>
            <a:ext cx="8520600" cy="707400"/>
          </a:xfrm>
          <a:prstGeom prst="rect">
            <a:avLst/>
          </a:prstGeom>
        </p:spPr>
        <p:txBody>
          <a:bodyPr anchorCtr="0" anchor="t" bIns="91425" lIns="91425" rIns="91425" tIns="91425">
            <a:noAutofit/>
          </a:bodyPr>
          <a:lstStyle/>
          <a:p>
            <a:pPr lvl="0">
              <a:spcBef>
                <a:spcPts val="0"/>
              </a:spcBef>
              <a:buNone/>
            </a:pPr>
            <a:r>
              <a:rPr lang="en"/>
              <a:t>WHAT IS SHUTTER SPEED?</a:t>
            </a:r>
          </a:p>
        </p:txBody>
      </p:sp>
      <p:sp>
        <p:nvSpPr>
          <p:cNvPr id="118" name="Shape 118"/>
          <p:cNvSpPr txBox="1"/>
          <p:nvPr>
            <p:ph idx="1" type="body"/>
          </p:nvPr>
        </p:nvSpPr>
        <p:spPr>
          <a:xfrm>
            <a:off x="311700" y="920400"/>
            <a:ext cx="5603400" cy="3302700"/>
          </a:xfrm>
          <a:prstGeom prst="rect">
            <a:avLst/>
          </a:prstGeom>
        </p:spPr>
        <p:txBody>
          <a:bodyPr anchorCtr="0" anchor="t" bIns="91425" lIns="91425" rIns="91425" tIns="91425">
            <a:noAutofit/>
          </a:bodyPr>
          <a:lstStyle/>
          <a:p>
            <a:pPr lvl="0">
              <a:spcBef>
                <a:spcPts val="0"/>
              </a:spcBef>
              <a:buNone/>
            </a:pPr>
            <a:r>
              <a:rPr lang="en">
                <a:solidFill>
                  <a:srgbClr val="000000"/>
                </a:solidFill>
                <a:latin typeface="Francois One"/>
                <a:ea typeface="Francois One"/>
                <a:cs typeface="Francois One"/>
                <a:sym typeface="Francois One"/>
              </a:rPr>
              <a:t>Shutter speed is the amount of light allowed into the camera when taking a picture. For instance, if a photographer is taking pictures of a football game, he/she will need to use a higher shutter speed to capture the fast paced motion. Having a higher shutter speed allows the photographer to capture an action frozen in time. </a:t>
            </a:r>
          </a:p>
          <a:p>
            <a:pPr lvl="0" rtl="0">
              <a:spcBef>
                <a:spcPts val="0"/>
              </a:spcBef>
              <a:buNone/>
            </a:pPr>
            <a:r>
              <a:rPr lang="en">
                <a:solidFill>
                  <a:srgbClr val="000000"/>
                </a:solidFill>
                <a:latin typeface="Francois One"/>
                <a:ea typeface="Francois One"/>
                <a:cs typeface="Francois One"/>
                <a:sym typeface="Francois One"/>
              </a:rPr>
              <a:t>Shutter speeds include: ½, ¼, 1/15, 1/30, 1/60, 1/125, 1/250, 1/500, 1/1000</a:t>
            </a:r>
          </a:p>
          <a:p>
            <a:pPr lvl="0" rtl="0">
              <a:spcBef>
                <a:spcPts val="0"/>
              </a:spcBef>
              <a:buNone/>
            </a:pPr>
            <a:r>
              <a:t/>
            </a:r>
            <a:endParaRPr>
              <a:solidFill>
                <a:srgbClr val="000000"/>
              </a:solidFill>
              <a:latin typeface="Francois One"/>
              <a:ea typeface="Francois One"/>
              <a:cs typeface="Francois One"/>
              <a:sym typeface="Francois One"/>
            </a:endParaRPr>
          </a:p>
        </p:txBody>
      </p:sp>
      <p:sp>
        <p:nvSpPr>
          <p:cNvPr id="119" name="Shape 119">
            <a:hlinkClick r:id="rId3"/>
          </p:cNvPr>
          <p:cNvSpPr/>
          <p:nvPr/>
        </p:nvSpPr>
        <p:spPr>
          <a:xfrm>
            <a:off x="6688950" y="4099050"/>
            <a:ext cx="1500900" cy="5172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0" name="Shape 120">
            <a:hlinkClick r:id="rId4"/>
          </p:cNvPr>
          <p:cNvSpPr/>
          <p:nvPr/>
        </p:nvSpPr>
        <p:spPr>
          <a:xfrm>
            <a:off x="580175" y="4105350"/>
            <a:ext cx="1299000" cy="5172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21" name="Shape 121"/>
          <p:cNvPicPr preferRelativeResize="0"/>
          <p:nvPr/>
        </p:nvPicPr>
        <p:blipFill>
          <a:blip r:embed="rId5">
            <a:alphaModFix/>
          </a:blip>
          <a:stretch>
            <a:fillRect/>
          </a:stretch>
        </p:blipFill>
        <p:spPr>
          <a:xfrm>
            <a:off x="5861400" y="542325"/>
            <a:ext cx="2851175" cy="33026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1000"/>
                                        <p:tgtEl>
                                          <p:spTgt spid="1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
                                        </p:tgtEl>
                                        <p:attrNameLst>
                                          <p:attrName>style.visibility</p:attrName>
                                        </p:attrNameLst>
                                      </p:cBhvr>
                                      <p:to>
                                        <p:strVal val="visible"/>
                                      </p:to>
                                    </p:set>
                                    <p:animEffect filter="fade" transition="in">
                                      <p:cBhvr>
                                        <p:cTn dur="1000"/>
                                        <p:tgtEl>
                                          <p:spTgt spid="1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xEl>
                                              <p:pRg end="0" st="0"/>
                                            </p:txEl>
                                          </p:spTgt>
                                        </p:tgtEl>
                                        <p:attrNameLst>
                                          <p:attrName>style.visibility</p:attrName>
                                        </p:attrNameLst>
                                      </p:cBhvr>
                                      <p:to>
                                        <p:strVal val="visible"/>
                                      </p:to>
                                    </p:set>
                                    <p:animEffect filter="fade" transition="in">
                                      <p:cBhvr>
                                        <p:cTn dur="1000"/>
                                        <p:tgtEl>
                                          <p:spTgt spid="11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xEl>
                                              <p:pRg end="1" st="1"/>
                                            </p:txEl>
                                          </p:spTgt>
                                        </p:tgtEl>
                                        <p:attrNameLst>
                                          <p:attrName>style.visibility</p:attrName>
                                        </p:attrNameLst>
                                      </p:cBhvr>
                                      <p:to>
                                        <p:strVal val="visible"/>
                                      </p:to>
                                    </p:set>
                                    <p:animEffect filter="fade" transition="in">
                                      <p:cBhvr>
                                        <p:cTn dur="1000"/>
                                        <p:tgtEl>
                                          <p:spTgt spid="11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8">
                                            <p:txEl>
                                              <p:pRg end="2" st="2"/>
                                            </p:txEl>
                                          </p:spTgt>
                                        </p:tgtEl>
                                        <p:attrNameLst>
                                          <p:attrName>style.visibility</p:attrName>
                                        </p:attrNameLst>
                                      </p:cBhvr>
                                      <p:to>
                                        <p:strVal val="visible"/>
                                      </p:to>
                                    </p:set>
                                    <p:animEffect filter="fade" transition="in">
                                      <p:cBhvr>
                                        <p:cTn dur="1000"/>
                                        <p:tgtEl>
                                          <p:spTgt spid="118">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5" name="Shape 125"/>
        <p:cNvGrpSpPr/>
        <p:nvPr/>
      </p:nvGrpSpPr>
      <p:grpSpPr>
        <a:xfrm>
          <a:off x="0" y="0"/>
          <a:ext cx="0" cy="0"/>
          <a:chOff x="0" y="0"/>
          <a:chExt cx="0" cy="0"/>
        </a:xfrm>
      </p:grpSpPr>
      <p:sp>
        <p:nvSpPr>
          <p:cNvPr id="126" name="Shape 126"/>
          <p:cNvSpPr txBox="1"/>
          <p:nvPr>
            <p:ph type="title"/>
          </p:nvPr>
        </p:nvSpPr>
        <p:spPr>
          <a:xfrm>
            <a:off x="311700" y="445025"/>
            <a:ext cx="8520600" cy="707400"/>
          </a:xfrm>
          <a:prstGeom prst="rect">
            <a:avLst/>
          </a:prstGeom>
        </p:spPr>
        <p:txBody>
          <a:bodyPr anchorCtr="0" anchor="t" bIns="91425" lIns="91425" rIns="91425" tIns="91425">
            <a:noAutofit/>
          </a:bodyPr>
          <a:lstStyle/>
          <a:p>
            <a:pPr lvl="0">
              <a:spcBef>
                <a:spcPts val="0"/>
              </a:spcBef>
              <a:buNone/>
            </a:pPr>
            <a:r>
              <a:rPr lang="en"/>
              <a:t>WHAT IS </a:t>
            </a:r>
            <a:r>
              <a:rPr lang="en"/>
              <a:t>APERTURE</a:t>
            </a:r>
            <a:r>
              <a:rPr lang="en"/>
              <a:t>?</a:t>
            </a:r>
          </a:p>
        </p:txBody>
      </p:sp>
      <p:sp>
        <p:nvSpPr>
          <p:cNvPr id="127" name="Shape 127"/>
          <p:cNvSpPr txBox="1"/>
          <p:nvPr>
            <p:ph idx="1" type="body"/>
          </p:nvPr>
        </p:nvSpPr>
        <p:spPr>
          <a:xfrm>
            <a:off x="311700" y="1266325"/>
            <a:ext cx="5316300" cy="3302700"/>
          </a:xfrm>
          <a:prstGeom prst="rect">
            <a:avLst/>
          </a:prstGeom>
        </p:spPr>
        <p:txBody>
          <a:bodyPr anchorCtr="0" anchor="t" bIns="91425" lIns="91425" rIns="91425" tIns="91425">
            <a:noAutofit/>
          </a:bodyPr>
          <a:lstStyle/>
          <a:p>
            <a:pPr lvl="0">
              <a:spcBef>
                <a:spcPts val="0"/>
              </a:spcBef>
              <a:buNone/>
            </a:pPr>
            <a:r>
              <a:rPr lang="en">
                <a:solidFill>
                  <a:srgbClr val="000000"/>
                </a:solidFill>
                <a:latin typeface="Francois One"/>
                <a:ea typeface="Francois One"/>
                <a:cs typeface="Francois One"/>
                <a:sym typeface="Francois One"/>
              </a:rPr>
              <a:t>Aperture is the amount of light allowed to enter the camera. This has an effect on the depth of field because it not only adds dimensions to the photo but also can give it a more professional look. Aperture is commonly called the FSTOP. </a:t>
            </a:r>
          </a:p>
          <a:p>
            <a:pPr lvl="0">
              <a:spcBef>
                <a:spcPts val="0"/>
              </a:spcBef>
              <a:buNone/>
            </a:pPr>
            <a:r>
              <a:rPr lang="en">
                <a:solidFill>
                  <a:srgbClr val="000000"/>
                </a:solidFill>
                <a:latin typeface="Francois One"/>
                <a:ea typeface="Francois One"/>
                <a:cs typeface="Francois One"/>
                <a:sym typeface="Francois One"/>
              </a:rPr>
              <a:t>Aperture sizes: F/2, F/2.8, F/4, F/5.6, F/8, F/11, F/16, F/22, F/32</a:t>
            </a:r>
          </a:p>
          <a:p>
            <a:pPr lvl="0">
              <a:spcBef>
                <a:spcPts val="0"/>
              </a:spcBef>
              <a:buNone/>
            </a:pPr>
            <a:r>
              <a:t/>
            </a:r>
            <a:endParaRPr>
              <a:solidFill>
                <a:srgbClr val="000000"/>
              </a:solidFill>
              <a:latin typeface="Francois One"/>
              <a:ea typeface="Francois One"/>
              <a:cs typeface="Francois One"/>
              <a:sym typeface="Francois One"/>
            </a:endParaRPr>
          </a:p>
        </p:txBody>
      </p:sp>
      <p:sp>
        <p:nvSpPr>
          <p:cNvPr id="128" name="Shape 128">
            <a:hlinkClick r:id="rId3"/>
          </p:cNvPr>
          <p:cNvSpPr/>
          <p:nvPr/>
        </p:nvSpPr>
        <p:spPr>
          <a:xfrm>
            <a:off x="6785475" y="3976225"/>
            <a:ext cx="1765800" cy="5928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9" name="Shape 129">
            <a:hlinkClick r:id="rId4"/>
          </p:cNvPr>
          <p:cNvSpPr/>
          <p:nvPr/>
        </p:nvSpPr>
        <p:spPr>
          <a:xfrm>
            <a:off x="239650" y="3976225"/>
            <a:ext cx="1437900" cy="5928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30" name="Shape 130"/>
          <p:cNvPicPr preferRelativeResize="0"/>
          <p:nvPr/>
        </p:nvPicPr>
        <p:blipFill>
          <a:blip r:embed="rId5">
            <a:alphaModFix/>
          </a:blip>
          <a:stretch>
            <a:fillRect/>
          </a:stretch>
        </p:blipFill>
        <p:spPr>
          <a:xfrm>
            <a:off x="5627999" y="720575"/>
            <a:ext cx="3275325" cy="29941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gtEl>
                                        <p:attrNameLst>
                                          <p:attrName>style.visibility</p:attrName>
                                        </p:attrNameLst>
                                      </p:cBhvr>
                                      <p:to>
                                        <p:strVal val="visible"/>
                                      </p:to>
                                    </p:set>
                                    <p:animEffect filter="fade" transition="in">
                                      <p:cBhvr>
                                        <p:cTn dur="1000"/>
                                        <p:tgtEl>
                                          <p:spTgt spid="1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animEffect filter="fade" transition="in">
                                      <p:cBhvr>
                                        <p:cTn dur="1000"/>
                                        <p:tgtEl>
                                          <p:spTgt spid="12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animEffect filter="fade" transition="in">
                                      <p:cBhvr>
                                        <p:cTn dur="1000"/>
                                        <p:tgtEl>
                                          <p:spTgt spid="12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
                                            <p:txEl>
                                              <p:pRg end="2" st="2"/>
                                            </p:txEl>
                                          </p:spTgt>
                                        </p:tgtEl>
                                        <p:attrNameLst>
                                          <p:attrName>style.visibility</p:attrName>
                                        </p:attrNameLst>
                                      </p:cBhvr>
                                      <p:to>
                                        <p:strVal val="visible"/>
                                      </p:to>
                                    </p:set>
                                    <p:animEffect filter="fade" transition="in">
                                      <p:cBhvr>
                                        <p:cTn dur="1000"/>
                                        <p:tgtEl>
                                          <p:spTgt spid="127">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sp>
        <p:nvSpPr>
          <p:cNvPr id="135" name="Shape 135"/>
          <p:cNvSpPr txBox="1"/>
          <p:nvPr>
            <p:ph type="title"/>
          </p:nvPr>
        </p:nvSpPr>
        <p:spPr>
          <a:xfrm>
            <a:off x="311700" y="72325"/>
            <a:ext cx="8520600" cy="707400"/>
          </a:xfrm>
          <a:prstGeom prst="rect">
            <a:avLst/>
          </a:prstGeom>
        </p:spPr>
        <p:txBody>
          <a:bodyPr anchorCtr="0" anchor="t" bIns="91425" lIns="91425" rIns="91425" tIns="91425">
            <a:noAutofit/>
          </a:bodyPr>
          <a:lstStyle/>
          <a:p>
            <a:pPr lvl="0">
              <a:spcBef>
                <a:spcPts val="0"/>
              </a:spcBef>
              <a:buNone/>
            </a:pPr>
            <a:r>
              <a:rPr lang="en"/>
              <a:t>WHAT IS ISO?</a:t>
            </a:r>
          </a:p>
        </p:txBody>
      </p:sp>
      <p:sp>
        <p:nvSpPr>
          <p:cNvPr id="136" name="Shape 136"/>
          <p:cNvSpPr txBox="1"/>
          <p:nvPr>
            <p:ph idx="1" type="body"/>
          </p:nvPr>
        </p:nvSpPr>
        <p:spPr>
          <a:xfrm>
            <a:off x="311700" y="779725"/>
            <a:ext cx="4483800" cy="3789300"/>
          </a:xfrm>
          <a:prstGeom prst="rect">
            <a:avLst/>
          </a:prstGeom>
        </p:spPr>
        <p:txBody>
          <a:bodyPr anchorCtr="0" anchor="t" bIns="91425" lIns="91425" rIns="91425" tIns="91425">
            <a:noAutofit/>
          </a:bodyPr>
          <a:lstStyle/>
          <a:p>
            <a:pPr lvl="0">
              <a:spcBef>
                <a:spcPts val="0"/>
              </a:spcBef>
              <a:buNone/>
            </a:pPr>
            <a:r>
              <a:rPr lang="en">
                <a:solidFill>
                  <a:srgbClr val="000000"/>
                </a:solidFill>
                <a:latin typeface="Francois One"/>
                <a:ea typeface="Francois One"/>
                <a:cs typeface="Francois One"/>
                <a:sym typeface="Francois One"/>
              </a:rPr>
              <a:t>ISO affects the sensor's sensitivity to light. The bigger the ISO the more sensitive it is to light, and the greater the ISO the grainy the photograph or video will come out. For instance, a higher ISO would typically be used on a dark night if you were trying to capture the moon. While a lower ISO are typically used when it’s sunny outside. </a:t>
            </a:r>
          </a:p>
          <a:p>
            <a:pPr lvl="0">
              <a:spcBef>
                <a:spcPts val="0"/>
              </a:spcBef>
              <a:buNone/>
            </a:pPr>
            <a:r>
              <a:rPr lang="en">
                <a:solidFill>
                  <a:srgbClr val="000000"/>
                </a:solidFill>
                <a:latin typeface="Francois One"/>
                <a:ea typeface="Francois One"/>
                <a:cs typeface="Francois One"/>
                <a:sym typeface="Francois One"/>
              </a:rPr>
              <a:t>ISO Numbers: 50, 100, 200, 400, 800, 1600, 3200 </a:t>
            </a:r>
          </a:p>
        </p:txBody>
      </p:sp>
      <p:sp>
        <p:nvSpPr>
          <p:cNvPr id="137" name="Shape 137">
            <a:hlinkClick r:id="rId3"/>
          </p:cNvPr>
          <p:cNvSpPr/>
          <p:nvPr/>
        </p:nvSpPr>
        <p:spPr>
          <a:xfrm>
            <a:off x="6875600" y="4106400"/>
            <a:ext cx="1576500" cy="7074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8" name="Shape 138">
            <a:hlinkClick r:id="rId4"/>
          </p:cNvPr>
          <p:cNvSpPr/>
          <p:nvPr/>
        </p:nvSpPr>
        <p:spPr>
          <a:xfrm>
            <a:off x="311700" y="4195800"/>
            <a:ext cx="1715400" cy="6306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pic>
        <p:nvPicPr>
          <p:cNvPr id="139" name="Shape 139"/>
          <p:cNvPicPr preferRelativeResize="0"/>
          <p:nvPr/>
        </p:nvPicPr>
        <p:blipFill rotWithShape="1">
          <a:blip r:embed="rId5">
            <a:alphaModFix/>
          </a:blip>
          <a:srcRect b="0" l="1893" r="0" t="0"/>
          <a:stretch/>
        </p:blipFill>
        <p:spPr>
          <a:xfrm>
            <a:off x="4795500" y="922475"/>
            <a:ext cx="4187001" cy="28621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5"/>
                                        </p:tgtEl>
                                        <p:attrNameLst>
                                          <p:attrName>style.visibility</p:attrName>
                                        </p:attrNameLst>
                                      </p:cBhvr>
                                      <p:to>
                                        <p:strVal val="visible"/>
                                      </p:to>
                                    </p:set>
                                    <p:animEffect filter="fade" transition="in">
                                      <p:cBhvr>
                                        <p:cTn dur="1000"/>
                                        <p:tgtEl>
                                          <p:spTgt spid="1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gtEl>
                                        <p:attrNameLst>
                                          <p:attrName>style.visibility</p:attrName>
                                        </p:attrNameLst>
                                      </p:cBhvr>
                                      <p:to>
                                        <p:strVal val="visible"/>
                                      </p:to>
                                    </p:set>
                                    <p:animEffect filter="fade" transition="in">
                                      <p:cBhvr>
                                        <p:cTn dur="1000"/>
                                        <p:tgtEl>
                                          <p:spTgt spid="1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xEl>
                                              <p:pRg end="0" st="0"/>
                                            </p:txEl>
                                          </p:spTgt>
                                        </p:tgtEl>
                                        <p:attrNameLst>
                                          <p:attrName>style.visibility</p:attrName>
                                        </p:attrNameLst>
                                      </p:cBhvr>
                                      <p:to>
                                        <p:strVal val="visible"/>
                                      </p:to>
                                    </p:set>
                                    <p:animEffect filter="fade" transition="in">
                                      <p:cBhvr>
                                        <p:cTn dur="1000"/>
                                        <p:tgtEl>
                                          <p:spTgt spid="13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
                                            <p:txEl>
                                              <p:pRg end="1" st="1"/>
                                            </p:txEl>
                                          </p:spTgt>
                                        </p:tgtEl>
                                        <p:attrNameLst>
                                          <p:attrName>style.visibility</p:attrName>
                                        </p:attrNameLst>
                                      </p:cBhvr>
                                      <p:to>
                                        <p:strVal val="visible"/>
                                      </p:to>
                                    </p:set>
                                    <p:animEffect filter="fade" transition="in">
                                      <p:cBhvr>
                                        <p:cTn dur="1000"/>
                                        <p:tgtEl>
                                          <p:spTgt spid="136">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229450" y="139450"/>
            <a:ext cx="8520600" cy="707400"/>
          </a:xfrm>
          <a:prstGeom prst="rect">
            <a:avLst/>
          </a:prstGeom>
        </p:spPr>
        <p:txBody>
          <a:bodyPr anchorCtr="0" anchor="t" bIns="91425" lIns="91425" rIns="91425" tIns="91425">
            <a:noAutofit/>
          </a:bodyPr>
          <a:lstStyle/>
          <a:p>
            <a:pPr lvl="0">
              <a:spcBef>
                <a:spcPts val="0"/>
              </a:spcBef>
              <a:buNone/>
            </a:pPr>
            <a:r>
              <a:rPr lang="en"/>
              <a:t>TYPES OF EXPOSURE</a:t>
            </a:r>
          </a:p>
        </p:txBody>
      </p:sp>
      <p:sp>
        <p:nvSpPr>
          <p:cNvPr id="145" name="Shape 145"/>
          <p:cNvSpPr txBox="1"/>
          <p:nvPr>
            <p:ph idx="1" type="body"/>
          </p:nvPr>
        </p:nvSpPr>
        <p:spPr>
          <a:xfrm>
            <a:off x="182425" y="749175"/>
            <a:ext cx="8520600" cy="3302700"/>
          </a:xfrm>
          <a:prstGeom prst="rect">
            <a:avLst/>
          </a:prstGeom>
        </p:spPr>
        <p:txBody>
          <a:bodyPr anchorCtr="0" anchor="t" bIns="91425" lIns="91425" rIns="91425" tIns="91425">
            <a:noAutofit/>
          </a:bodyPr>
          <a:lstStyle/>
          <a:p>
            <a:pPr lvl="0">
              <a:spcBef>
                <a:spcPts val="0"/>
              </a:spcBef>
              <a:buNone/>
            </a:pPr>
            <a:r>
              <a:rPr lang="en">
                <a:solidFill>
                  <a:srgbClr val="000000"/>
                </a:solidFill>
                <a:latin typeface="Francois One"/>
                <a:ea typeface="Francois One"/>
                <a:cs typeface="Francois One"/>
                <a:sym typeface="Francois One"/>
              </a:rPr>
              <a:t>Exposure: the amount of light that the camera is receiving. This determines whether the image is either too bright </a:t>
            </a:r>
            <a:r>
              <a:rPr lang="en">
                <a:solidFill>
                  <a:srgbClr val="000000"/>
                </a:solidFill>
                <a:latin typeface="Bangers"/>
                <a:ea typeface="Bangers"/>
                <a:cs typeface="Bangers"/>
                <a:sym typeface="Bangers"/>
              </a:rPr>
              <a:t>(overexposed)</a:t>
            </a:r>
            <a:r>
              <a:rPr lang="en">
                <a:solidFill>
                  <a:srgbClr val="000000"/>
                </a:solidFill>
                <a:latin typeface="Francois One"/>
                <a:ea typeface="Francois One"/>
                <a:cs typeface="Francois One"/>
                <a:sym typeface="Francois One"/>
              </a:rPr>
              <a:t> or too dark </a:t>
            </a:r>
            <a:r>
              <a:rPr lang="en">
                <a:solidFill>
                  <a:srgbClr val="000000"/>
                </a:solidFill>
                <a:latin typeface="Bangers"/>
                <a:ea typeface="Bangers"/>
                <a:cs typeface="Bangers"/>
                <a:sym typeface="Bangers"/>
              </a:rPr>
              <a:t>(underexposed) </a:t>
            </a:r>
            <a:r>
              <a:rPr lang="en">
                <a:solidFill>
                  <a:srgbClr val="000000"/>
                </a:solidFill>
                <a:latin typeface="Francois One"/>
                <a:ea typeface="Francois One"/>
                <a:cs typeface="Francois One"/>
                <a:sym typeface="Francois One"/>
              </a:rPr>
              <a:t>or getting the ideal amount of light.</a:t>
            </a:r>
          </a:p>
          <a:p>
            <a:pPr lvl="0">
              <a:spcBef>
                <a:spcPts val="0"/>
              </a:spcBef>
              <a:buNone/>
            </a:pPr>
            <a:r>
              <a:rPr lang="en">
                <a:solidFill>
                  <a:srgbClr val="000000"/>
                </a:solidFill>
                <a:latin typeface="Francois One"/>
                <a:ea typeface="Francois One"/>
                <a:cs typeface="Francois One"/>
                <a:sym typeface="Francois One"/>
              </a:rPr>
              <a:t>One way to get the perfect amount of exposure is to use a method called the gray card method. This method consists of getting a medium gray sheet, taking a picture of it in program mode and then switching back into manual mode and manually entering the settings to achieve perfect exposure. The reason behind this is that cameras only see in gray, so if you take a picture in program mode you will get perfect exposure. </a:t>
            </a:r>
          </a:p>
        </p:txBody>
      </p:sp>
      <p:sp>
        <p:nvSpPr>
          <p:cNvPr id="146" name="Shape 146">
            <a:hlinkClick r:id="rId3"/>
          </p:cNvPr>
          <p:cNvSpPr/>
          <p:nvPr/>
        </p:nvSpPr>
        <p:spPr>
          <a:xfrm>
            <a:off x="7069550" y="4241525"/>
            <a:ext cx="1513500" cy="7062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7" name="Shape 147">
            <a:hlinkClick r:id="rId4"/>
          </p:cNvPr>
          <p:cNvSpPr/>
          <p:nvPr/>
        </p:nvSpPr>
        <p:spPr>
          <a:xfrm>
            <a:off x="288200" y="4301675"/>
            <a:ext cx="1333800" cy="585900"/>
          </a:xfrm>
          <a:prstGeom prst="lef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1000"/>
                                        <p:tgtEl>
                                          <p:spTgt spid="1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0" st="0"/>
                                            </p:txEl>
                                          </p:spTgt>
                                        </p:tgtEl>
                                        <p:attrNameLst>
                                          <p:attrName>style.visibility</p:attrName>
                                        </p:attrNameLst>
                                      </p:cBhvr>
                                      <p:to>
                                        <p:strVal val="visible"/>
                                      </p:to>
                                    </p:set>
                                    <p:animEffect filter="fade" transition="in">
                                      <p:cBhvr>
                                        <p:cTn dur="1000"/>
                                        <p:tgtEl>
                                          <p:spTgt spid="14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1" st="1"/>
                                            </p:txEl>
                                          </p:spTgt>
                                        </p:tgtEl>
                                        <p:attrNameLst>
                                          <p:attrName>style.visibility</p:attrName>
                                        </p:attrNameLst>
                                      </p:cBhvr>
                                      <p:to>
                                        <p:strVal val="visible"/>
                                      </p:to>
                                    </p:set>
                                    <p:animEffect filter="fade" transition="in">
                                      <p:cBhvr>
                                        <p:cTn dur="1000"/>
                                        <p:tgtEl>
                                          <p:spTgt spid="145">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