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5143500" cx="9144000"/>
  <p:notesSz cx="6858000" cy="9144000"/>
  <p:embeddedFontLst>
    <p:embeddedFont>
      <p:font typeface="Bangers"/>
      <p:regular r:id="rId20"/>
    </p:embeddedFont>
    <p:embeddedFont>
      <p:font typeface="PT Sans Narrow"/>
      <p:regular r:id="rId21"/>
      <p:bold r:id="rId22"/>
    </p:embeddedFont>
    <p:embeddedFont>
      <p:font typeface="Francois One"/>
      <p:regular r:id="rId23"/>
    </p:embeddedFont>
    <p:embeddedFont>
      <p:font typeface="Open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font" Target="fonts/Bangers-regular.fntdata"/><Relationship Id="rId22" Type="http://schemas.openxmlformats.org/officeDocument/2006/relationships/font" Target="fonts/PTSansNarrow-bold.fntdata"/><Relationship Id="rId21" Type="http://schemas.openxmlformats.org/officeDocument/2006/relationships/font" Target="fonts/PTSansNarrow-regular.fntdata"/><Relationship Id="rId24" Type="http://schemas.openxmlformats.org/officeDocument/2006/relationships/font" Target="fonts/OpenSans-regular.fntdata"/><Relationship Id="rId23" Type="http://schemas.openxmlformats.org/officeDocument/2006/relationships/font" Target="fonts/FrancoisOne-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penSans-italic.fntdata"/><Relationship Id="rId25" Type="http://schemas.openxmlformats.org/officeDocument/2006/relationships/font" Target="fonts/OpenSans-bold.fntdata"/><Relationship Id="rId27" Type="http://schemas.openxmlformats.org/officeDocument/2006/relationships/font" Target="fonts/OpenSans-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2" name="Shape 14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8" name="Shape 148"/>
        <p:cNvGrpSpPr/>
        <p:nvPr/>
      </p:nvGrpSpPr>
      <p:grpSpPr>
        <a:xfrm>
          <a:off x="0" y="0"/>
          <a:ext cx="0" cy="0"/>
          <a:chOff x="0" y="0"/>
          <a:chExt cx="0" cy="0"/>
        </a:xfrm>
      </p:grpSpPr>
      <p:sp>
        <p:nvSpPr>
          <p:cNvPr id="149" name="Shape 14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0" name="Shape 15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7" name="Shape 157"/>
        <p:cNvGrpSpPr/>
        <p:nvPr/>
      </p:nvGrpSpPr>
      <p:grpSpPr>
        <a:xfrm>
          <a:off x="0" y="0"/>
          <a:ext cx="0" cy="0"/>
          <a:chOff x="0" y="0"/>
          <a:chExt cx="0" cy="0"/>
        </a:xfrm>
      </p:grpSpPr>
      <p:sp>
        <p:nvSpPr>
          <p:cNvPr id="158" name="Shape 1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9" name="Shape 15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8" name="Shape 1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4" name="Shape 174"/>
        <p:cNvGrpSpPr/>
        <p:nvPr/>
      </p:nvGrpSpPr>
      <p:grpSpPr>
        <a:xfrm>
          <a:off x="0" y="0"/>
          <a:ext cx="0" cy="0"/>
          <a:chOff x="0" y="0"/>
          <a:chExt cx="0" cy="0"/>
        </a:xfrm>
      </p:grpSpPr>
      <p:sp>
        <p:nvSpPr>
          <p:cNvPr id="175" name="Shape 1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6" name="Shape 1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3" name="Shape 183"/>
        <p:cNvGrpSpPr/>
        <p:nvPr/>
      </p:nvGrpSpPr>
      <p:grpSpPr>
        <a:xfrm>
          <a:off x="0" y="0"/>
          <a:ext cx="0" cy="0"/>
          <a:chOff x="0" y="0"/>
          <a:chExt cx="0" cy="0"/>
        </a:xfrm>
      </p:grpSpPr>
      <p:sp>
        <p:nvSpPr>
          <p:cNvPr id="184" name="Shape 1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5" name="Shape 1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1" name="Shape 8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0" name="Shape 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9" name="Shape 9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7" name="Shape 11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2" name="Shape 132"/>
        <p:cNvGrpSpPr/>
        <p:nvPr/>
      </p:nvGrpSpPr>
      <p:grpSpPr>
        <a:xfrm>
          <a:off x="0" y="0"/>
          <a:ext cx="0" cy="0"/>
          <a:chOff x="0" y="0"/>
          <a:chExt cx="0" cy="0"/>
        </a:xfrm>
      </p:grpSpPr>
      <p:sp>
        <p:nvSpPr>
          <p:cNvPr id="133" name="Shape 13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4" name="Shape 13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cxnSp>
        <p:nvCxnSpPr>
          <p:cNvPr id="10" name="Shape 10"/>
          <p:cNvCxnSpPr/>
          <p:nvPr/>
        </p:nvCxnSpPr>
        <p:spPr>
          <a:xfrm>
            <a:off x="7007735" y="3176887"/>
            <a:ext cx="562200" cy="0"/>
          </a:xfrm>
          <a:prstGeom prst="straightConnector1">
            <a:avLst/>
          </a:prstGeom>
          <a:noFill/>
          <a:ln cap="flat" cmpd="sng" w="76200">
            <a:solidFill>
              <a:schemeClr val="lt2"/>
            </a:solidFill>
            <a:prstDash val="solid"/>
            <a:round/>
            <a:headEnd len="med" w="med" type="none"/>
            <a:tailEnd len="med" w="med" type="none"/>
          </a:ln>
        </p:spPr>
      </p:cxnSp>
      <p:cxnSp>
        <p:nvCxnSpPr>
          <p:cNvPr id="11" name="Shape 11"/>
          <p:cNvCxnSpPr/>
          <p:nvPr/>
        </p:nvCxnSpPr>
        <p:spPr>
          <a:xfrm>
            <a:off x="1575034" y="3158251"/>
            <a:ext cx="562200" cy="0"/>
          </a:xfrm>
          <a:prstGeom prst="straightConnector1">
            <a:avLst/>
          </a:prstGeom>
          <a:noFill/>
          <a:ln cap="flat" cmpd="sng" w="76200">
            <a:solidFill>
              <a:schemeClr val="lt2"/>
            </a:solidFill>
            <a:prstDash val="solid"/>
            <a:round/>
            <a:headEnd len="med" w="med" type="none"/>
            <a:tailEnd len="med" w="med" type="none"/>
          </a:ln>
        </p:spPr>
      </p:cxnSp>
      <p:grpSp>
        <p:nvGrpSpPr>
          <p:cNvPr id="12" name="Shape 12"/>
          <p:cNvGrpSpPr/>
          <p:nvPr/>
        </p:nvGrpSpPr>
        <p:grpSpPr>
          <a:xfrm>
            <a:off x="1004144" y="1022025"/>
            <a:ext cx="7136667" cy="152400"/>
            <a:chOff x="1346428" y="1011300"/>
            <a:chExt cx="6452100" cy="152400"/>
          </a:xfrm>
        </p:grpSpPr>
        <p:cxnSp>
          <p:nvCxnSpPr>
            <p:cNvPr id="13" name="Shape 13"/>
            <p:cNvCxnSpPr/>
            <p:nvPr/>
          </p:nvCxnSpPr>
          <p:spPr>
            <a:xfrm rot="10800000">
              <a:off x="1346428" y="1011300"/>
              <a:ext cx="6452100" cy="0"/>
            </a:xfrm>
            <a:prstGeom prst="straightConnector1">
              <a:avLst/>
            </a:prstGeom>
            <a:noFill/>
            <a:ln cap="flat" cmpd="sng" w="76200">
              <a:solidFill>
                <a:schemeClr val="accent3"/>
              </a:solidFill>
              <a:prstDash val="solid"/>
              <a:round/>
              <a:headEnd len="med" w="med" type="none"/>
              <a:tailEnd len="med" w="med" type="none"/>
            </a:ln>
          </p:spPr>
        </p:cxnSp>
        <p:cxnSp>
          <p:nvCxnSpPr>
            <p:cNvPr id="14" name="Shape 14"/>
            <p:cNvCxnSpPr/>
            <p:nvPr/>
          </p:nvCxnSpPr>
          <p:spPr>
            <a:xfrm rot="10800000">
              <a:off x="1346428" y="1163700"/>
              <a:ext cx="6452100" cy="0"/>
            </a:xfrm>
            <a:prstGeom prst="straightConnector1">
              <a:avLst/>
            </a:prstGeom>
            <a:noFill/>
            <a:ln cap="flat" cmpd="sng" w="9525">
              <a:solidFill>
                <a:schemeClr val="accent3"/>
              </a:solidFill>
              <a:prstDash val="solid"/>
              <a:round/>
              <a:headEnd len="med" w="med" type="none"/>
              <a:tailEnd len="med" w="med" type="none"/>
            </a:ln>
          </p:spPr>
        </p:cxnSp>
      </p:grpSp>
      <p:grpSp>
        <p:nvGrpSpPr>
          <p:cNvPr id="15" name="Shape 15"/>
          <p:cNvGrpSpPr/>
          <p:nvPr/>
        </p:nvGrpSpPr>
        <p:grpSpPr>
          <a:xfrm>
            <a:off x="1004151" y="3969100"/>
            <a:ext cx="7136667" cy="152400"/>
            <a:chOff x="1346435" y="3969087"/>
            <a:chExt cx="6452100" cy="152400"/>
          </a:xfrm>
        </p:grpSpPr>
        <p:cxnSp>
          <p:nvCxnSpPr>
            <p:cNvPr id="16" name="Shape 16"/>
            <p:cNvCxnSpPr/>
            <p:nvPr/>
          </p:nvCxnSpPr>
          <p:spPr>
            <a:xfrm>
              <a:off x="1346435" y="4121487"/>
              <a:ext cx="6452100" cy="0"/>
            </a:xfrm>
            <a:prstGeom prst="straightConnector1">
              <a:avLst/>
            </a:prstGeom>
            <a:noFill/>
            <a:ln cap="flat" cmpd="sng" w="76200">
              <a:solidFill>
                <a:schemeClr val="accent3"/>
              </a:solidFill>
              <a:prstDash val="solid"/>
              <a:round/>
              <a:headEnd len="med" w="med" type="none"/>
              <a:tailEnd len="med" w="med" type="none"/>
            </a:ln>
          </p:spPr>
        </p:cxnSp>
        <p:cxnSp>
          <p:nvCxnSpPr>
            <p:cNvPr id="17" name="Shape 17"/>
            <p:cNvCxnSpPr/>
            <p:nvPr/>
          </p:nvCxnSpPr>
          <p:spPr>
            <a:xfrm>
              <a:off x="1346435" y="3969087"/>
              <a:ext cx="6452100" cy="0"/>
            </a:xfrm>
            <a:prstGeom prst="straightConnector1">
              <a:avLst/>
            </a:prstGeom>
            <a:noFill/>
            <a:ln cap="flat" cmpd="sng" w="9525">
              <a:solidFill>
                <a:schemeClr val="accent3"/>
              </a:solidFill>
              <a:prstDash val="solid"/>
              <a:round/>
              <a:headEnd len="med" w="med" type="none"/>
              <a:tailEnd len="med" w="med" type="none"/>
            </a:ln>
          </p:spPr>
        </p:cxnSp>
      </p:grpSp>
      <p:sp>
        <p:nvSpPr>
          <p:cNvPr id="18" name="Shape 18"/>
          <p:cNvSpPr txBox="1"/>
          <p:nvPr>
            <p:ph type="ctrTitle"/>
          </p:nvPr>
        </p:nvSpPr>
        <p:spPr>
          <a:xfrm>
            <a:off x="1004150" y="1751764"/>
            <a:ext cx="7136700" cy="1022400"/>
          </a:xfrm>
          <a:prstGeom prst="rect">
            <a:avLst/>
          </a:prstGeom>
        </p:spPr>
        <p:txBody>
          <a:bodyPr anchorCtr="0" anchor="b" bIns="91425" lIns="91425" rIns="91425" tIns="91425"/>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p:txBody>
      </p:sp>
      <p:sp>
        <p:nvSpPr>
          <p:cNvPr id="19" name="Shape 19"/>
          <p:cNvSpPr txBox="1"/>
          <p:nvPr>
            <p:ph idx="1" type="subTitle"/>
          </p:nvPr>
        </p:nvSpPr>
        <p:spPr>
          <a:xfrm>
            <a:off x="2137225" y="2850039"/>
            <a:ext cx="48705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400"/>
            </a:lvl1pPr>
            <a:lvl2pPr lvl="1" algn="ctr">
              <a:lnSpc>
                <a:spcPct val="100000"/>
              </a:lnSpc>
              <a:spcBef>
                <a:spcPts val="0"/>
              </a:spcBef>
              <a:spcAft>
                <a:spcPts val="0"/>
              </a:spcAft>
              <a:buSzPct val="100000"/>
              <a:buNone/>
              <a:defRPr sz="2400"/>
            </a:lvl2pPr>
            <a:lvl3pPr lvl="2" algn="ctr">
              <a:lnSpc>
                <a:spcPct val="100000"/>
              </a:lnSpc>
              <a:spcBef>
                <a:spcPts val="0"/>
              </a:spcBef>
              <a:spcAft>
                <a:spcPts val="0"/>
              </a:spcAft>
              <a:buSzPct val="100000"/>
              <a:buNone/>
              <a:defRPr sz="2400"/>
            </a:lvl3pPr>
            <a:lvl4pPr lvl="3" algn="ctr">
              <a:lnSpc>
                <a:spcPct val="100000"/>
              </a:lnSpc>
              <a:spcBef>
                <a:spcPts val="0"/>
              </a:spcBef>
              <a:spcAft>
                <a:spcPts val="0"/>
              </a:spcAft>
              <a:buSzPct val="100000"/>
              <a:buNone/>
              <a:defRPr sz="2400"/>
            </a:lvl4pPr>
            <a:lvl5pPr lvl="4" algn="ctr">
              <a:lnSpc>
                <a:spcPct val="100000"/>
              </a:lnSpc>
              <a:spcBef>
                <a:spcPts val="0"/>
              </a:spcBef>
              <a:spcAft>
                <a:spcPts val="0"/>
              </a:spcAft>
              <a:buSzPct val="100000"/>
              <a:buNone/>
              <a:defRPr sz="2400"/>
            </a:lvl5pPr>
            <a:lvl6pPr lvl="5" algn="ctr">
              <a:lnSpc>
                <a:spcPct val="100000"/>
              </a:lnSpc>
              <a:spcBef>
                <a:spcPts val="0"/>
              </a:spcBef>
              <a:spcAft>
                <a:spcPts val="0"/>
              </a:spcAft>
              <a:buSzPct val="100000"/>
              <a:buNone/>
              <a:defRPr sz="2400"/>
            </a:lvl6pPr>
            <a:lvl7pPr lvl="6" algn="ctr">
              <a:lnSpc>
                <a:spcPct val="100000"/>
              </a:lnSpc>
              <a:spcBef>
                <a:spcPts val="0"/>
              </a:spcBef>
              <a:spcAft>
                <a:spcPts val="0"/>
              </a:spcAft>
              <a:buSzPct val="100000"/>
              <a:buNone/>
              <a:defRPr sz="2400"/>
            </a:lvl7pPr>
            <a:lvl8pPr lvl="7" algn="ctr">
              <a:lnSpc>
                <a:spcPct val="100000"/>
              </a:lnSpc>
              <a:spcBef>
                <a:spcPts val="0"/>
              </a:spcBef>
              <a:spcAft>
                <a:spcPts val="0"/>
              </a:spcAft>
              <a:buSzPct val="100000"/>
              <a:buNone/>
              <a:defRPr sz="2400"/>
            </a:lvl8pPr>
            <a:lvl9pPr lvl="8" algn="ctr">
              <a:lnSpc>
                <a:spcPct val="100000"/>
              </a:lnSpc>
              <a:spcBef>
                <a:spcPts val="0"/>
              </a:spcBef>
              <a:spcAft>
                <a:spcPts val="0"/>
              </a:spcAft>
              <a:buSzPct val="100000"/>
              <a:buNone/>
              <a:defRPr sz="2400"/>
            </a:lvl9pPr>
          </a:lstStyle>
          <a:p/>
        </p:txBody>
      </p:sp>
      <p:sp>
        <p:nvSpPr>
          <p:cNvPr id="20" name="Shape 2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5" name="Shape 55"/>
        <p:cNvGrpSpPr/>
        <p:nvPr/>
      </p:nvGrpSpPr>
      <p:grpSpPr>
        <a:xfrm>
          <a:off x="0" y="0"/>
          <a:ext cx="0" cy="0"/>
          <a:chOff x="0" y="0"/>
          <a:chExt cx="0" cy="0"/>
        </a:xfrm>
      </p:grpSpPr>
      <p:sp>
        <p:nvSpPr>
          <p:cNvPr id="56" name="Shape 56"/>
          <p:cNvSpPr/>
          <p:nvPr/>
        </p:nvSpPr>
        <p:spPr>
          <a:xfrm>
            <a:off x="-75"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57" name="Shape 57"/>
          <p:cNvSpPr txBox="1"/>
          <p:nvPr>
            <p:ph type="title"/>
          </p:nvPr>
        </p:nvSpPr>
        <p:spPr>
          <a:xfrm>
            <a:off x="311700" y="1304850"/>
            <a:ext cx="8520600" cy="1538400"/>
          </a:xfrm>
          <a:prstGeom prst="rect">
            <a:avLst/>
          </a:prstGeom>
        </p:spPr>
        <p:txBody>
          <a:bodyPr anchorCtr="0" anchor="ctr" bIns="91425" lIns="91425" rIns="91425" tIns="91425"/>
          <a:lstStyle>
            <a:lvl1pPr lvl="0" algn="ctr">
              <a:spcBef>
                <a:spcPts val="0"/>
              </a:spcBef>
              <a:buClr>
                <a:schemeClr val="accent3"/>
              </a:buClr>
              <a:buSzPct val="100000"/>
              <a:defRPr sz="13000">
                <a:solidFill>
                  <a:schemeClr val="accent3"/>
                </a:solidFill>
              </a:defRPr>
            </a:lvl1pPr>
            <a:lvl2pPr lvl="1" algn="ctr">
              <a:spcBef>
                <a:spcPts val="0"/>
              </a:spcBef>
              <a:buClr>
                <a:schemeClr val="accent3"/>
              </a:buClr>
              <a:buSzPct val="100000"/>
              <a:defRPr sz="13000">
                <a:solidFill>
                  <a:schemeClr val="accent3"/>
                </a:solidFill>
              </a:defRPr>
            </a:lvl2pPr>
            <a:lvl3pPr lvl="2" algn="ctr">
              <a:spcBef>
                <a:spcPts val="0"/>
              </a:spcBef>
              <a:buClr>
                <a:schemeClr val="accent3"/>
              </a:buClr>
              <a:buSzPct val="100000"/>
              <a:defRPr sz="13000">
                <a:solidFill>
                  <a:schemeClr val="accent3"/>
                </a:solidFill>
              </a:defRPr>
            </a:lvl3pPr>
            <a:lvl4pPr lvl="3" algn="ctr">
              <a:spcBef>
                <a:spcPts val="0"/>
              </a:spcBef>
              <a:buClr>
                <a:schemeClr val="accent3"/>
              </a:buClr>
              <a:buSzPct val="100000"/>
              <a:defRPr sz="13000">
                <a:solidFill>
                  <a:schemeClr val="accent3"/>
                </a:solidFill>
              </a:defRPr>
            </a:lvl4pPr>
            <a:lvl5pPr lvl="4" algn="ctr">
              <a:spcBef>
                <a:spcPts val="0"/>
              </a:spcBef>
              <a:buClr>
                <a:schemeClr val="accent3"/>
              </a:buClr>
              <a:buSzPct val="100000"/>
              <a:defRPr sz="13000">
                <a:solidFill>
                  <a:schemeClr val="accent3"/>
                </a:solidFill>
              </a:defRPr>
            </a:lvl5pPr>
            <a:lvl6pPr lvl="5" algn="ctr">
              <a:spcBef>
                <a:spcPts val="0"/>
              </a:spcBef>
              <a:buClr>
                <a:schemeClr val="accent3"/>
              </a:buClr>
              <a:buSzPct val="100000"/>
              <a:defRPr sz="13000">
                <a:solidFill>
                  <a:schemeClr val="accent3"/>
                </a:solidFill>
              </a:defRPr>
            </a:lvl6pPr>
            <a:lvl7pPr lvl="6" algn="ctr">
              <a:spcBef>
                <a:spcPts val="0"/>
              </a:spcBef>
              <a:buClr>
                <a:schemeClr val="accent3"/>
              </a:buClr>
              <a:buSzPct val="100000"/>
              <a:defRPr sz="13000">
                <a:solidFill>
                  <a:schemeClr val="accent3"/>
                </a:solidFill>
              </a:defRPr>
            </a:lvl7pPr>
            <a:lvl8pPr lvl="7" algn="ctr">
              <a:spcBef>
                <a:spcPts val="0"/>
              </a:spcBef>
              <a:buClr>
                <a:schemeClr val="accent3"/>
              </a:buClr>
              <a:buSzPct val="100000"/>
              <a:defRPr sz="13000">
                <a:solidFill>
                  <a:schemeClr val="accent3"/>
                </a:solidFill>
              </a:defRPr>
            </a:lvl8pPr>
            <a:lvl9pPr lvl="8" algn="ctr">
              <a:spcBef>
                <a:spcPts val="0"/>
              </a:spcBef>
              <a:buClr>
                <a:schemeClr val="accent3"/>
              </a:buClr>
              <a:buSzPct val="100000"/>
              <a:defRPr sz="13000">
                <a:solidFill>
                  <a:schemeClr val="accent3"/>
                </a:solidFill>
              </a:defRPr>
            </a:lvl9pPr>
          </a:lstStyle>
          <a:p/>
        </p:txBody>
      </p:sp>
      <p:sp>
        <p:nvSpPr>
          <p:cNvPr id="58" name="Shape 58"/>
          <p:cNvSpPr txBox="1"/>
          <p:nvPr>
            <p:ph idx="1" type="body"/>
          </p:nvPr>
        </p:nvSpPr>
        <p:spPr>
          <a:xfrm>
            <a:off x="311700" y="2995650"/>
            <a:ext cx="85206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9" name="Shape 5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0" name="Shape 60"/>
        <p:cNvGrpSpPr/>
        <p:nvPr/>
      </p:nvGrpSpPr>
      <p:grpSpPr>
        <a:xfrm>
          <a:off x="0" y="0"/>
          <a:ext cx="0" cy="0"/>
          <a:chOff x="0" y="0"/>
          <a:chExt cx="0" cy="0"/>
        </a:xfrm>
      </p:grpSpPr>
      <p:sp>
        <p:nvSpPr>
          <p:cNvPr id="61" name="Shape 6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1" name="Shape 21"/>
        <p:cNvGrpSpPr/>
        <p:nvPr/>
      </p:nvGrpSpPr>
      <p:grpSpPr>
        <a:xfrm>
          <a:off x="0" y="0"/>
          <a:ext cx="0" cy="0"/>
          <a:chOff x="0" y="0"/>
          <a:chExt cx="0" cy="0"/>
        </a:xfrm>
      </p:grpSpPr>
      <p:sp>
        <p:nvSpPr>
          <p:cNvPr id="22" name="Shape 22"/>
          <p:cNvSpPr/>
          <p:nvPr/>
        </p:nvSpPr>
        <p:spPr>
          <a:xfrm>
            <a:off x="-50" y="2571900"/>
            <a:ext cx="9144000" cy="2571600"/>
          </a:xfrm>
          <a:prstGeom prst="rect">
            <a:avLst/>
          </a:prstGeom>
          <a:solidFill>
            <a:schemeClr val="accent3"/>
          </a:solidFill>
          <a:ln>
            <a:noFill/>
          </a:ln>
        </p:spPr>
        <p:txBody>
          <a:bodyPr anchorCtr="0" anchor="ctr" bIns="91425" lIns="91425" rIns="91425" tIns="91425">
            <a:noAutofit/>
          </a:bodyPr>
          <a:lstStyle/>
          <a:p>
            <a:pPr lvl="0">
              <a:spcBef>
                <a:spcPts val="0"/>
              </a:spcBef>
              <a:buNone/>
            </a:pPr>
            <a:r>
              <a:t/>
            </a:r>
            <a:endParaRPr/>
          </a:p>
        </p:txBody>
      </p:sp>
      <p:sp>
        <p:nvSpPr>
          <p:cNvPr id="23" name="Shape 23"/>
          <p:cNvSpPr txBox="1"/>
          <p:nvPr>
            <p:ph type="title"/>
          </p:nvPr>
        </p:nvSpPr>
        <p:spPr>
          <a:xfrm>
            <a:off x="311700" y="814800"/>
            <a:ext cx="8571300" cy="942000"/>
          </a:xfrm>
          <a:prstGeom prst="rect">
            <a:avLst/>
          </a:prstGeom>
        </p:spPr>
        <p:txBody>
          <a:bodyPr anchorCtr="0" anchor="ctr"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5" name="Shape 25"/>
        <p:cNvGrpSpPr/>
        <p:nvPr/>
      </p:nvGrpSpPr>
      <p:grpSpPr>
        <a:xfrm>
          <a:off x="0" y="0"/>
          <a:ext cx="0" cy="0"/>
          <a:chOff x="0" y="0"/>
          <a:chExt cx="0" cy="0"/>
        </a:xfrm>
      </p:grpSpPr>
      <p:sp>
        <p:nvSpPr>
          <p:cNvPr id="26" name="Shape 26"/>
          <p:cNvSpPr/>
          <p:nvPr/>
        </p:nvSpPr>
        <p:spPr>
          <a:xfrm>
            <a:off x="-75" y="5045700"/>
            <a:ext cx="9144000" cy="97800"/>
          </a:xfrm>
          <a:prstGeom prst="rect">
            <a:avLst/>
          </a:prstGeom>
          <a:solidFill>
            <a:schemeClr val="accent3"/>
          </a:solidFill>
          <a:ln>
            <a:noFill/>
          </a:ln>
        </p:spPr>
        <p:txBody>
          <a:bodyPr anchorCtr="0" anchor="ctr" bIns="91425" lIns="91425" rIns="91425" tIns="91425">
            <a:noAutofit/>
          </a:bodyPr>
          <a:lstStyle/>
          <a:p>
            <a:pPr lvl="0">
              <a:spcBef>
                <a:spcPts val="0"/>
              </a:spcBef>
              <a:buNone/>
            </a:pPr>
            <a:r>
              <a:t/>
            </a:r>
            <a:endParaRPr/>
          </a:p>
        </p:txBody>
      </p:sp>
      <p:sp>
        <p:nvSpPr>
          <p:cNvPr id="27" name="Shape 27"/>
          <p:cNvSpPr txBox="1"/>
          <p:nvPr>
            <p:ph type="title"/>
          </p:nvPr>
        </p:nvSpPr>
        <p:spPr>
          <a:xfrm>
            <a:off x="311700" y="445025"/>
            <a:ext cx="8520600" cy="707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8" name="Shape 28"/>
          <p:cNvSpPr txBox="1"/>
          <p:nvPr>
            <p:ph idx="1" type="body"/>
          </p:nvPr>
        </p:nvSpPr>
        <p:spPr>
          <a:xfrm>
            <a:off x="311700" y="1266325"/>
            <a:ext cx="8520600" cy="330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9" name="Shape 2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30" name="Shape 30"/>
        <p:cNvGrpSpPr/>
        <p:nvPr/>
      </p:nvGrpSpPr>
      <p:grpSpPr>
        <a:xfrm>
          <a:off x="0" y="0"/>
          <a:ext cx="0" cy="0"/>
          <a:chOff x="0" y="0"/>
          <a:chExt cx="0" cy="0"/>
        </a:xfrm>
      </p:grpSpPr>
      <p:sp>
        <p:nvSpPr>
          <p:cNvPr id="31" name="Shape 31"/>
          <p:cNvSpPr txBox="1"/>
          <p:nvPr>
            <p:ph type="title"/>
          </p:nvPr>
        </p:nvSpPr>
        <p:spPr>
          <a:xfrm>
            <a:off x="311700" y="445025"/>
            <a:ext cx="8520600" cy="707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2" name="Shape 32"/>
          <p:cNvSpPr txBox="1"/>
          <p:nvPr>
            <p:ph idx="1" type="body"/>
          </p:nvPr>
        </p:nvSpPr>
        <p:spPr>
          <a:xfrm>
            <a:off x="311700" y="1266175"/>
            <a:ext cx="3999900" cy="33027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3" name="Shape 33"/>
          <p:cNvSpPr txBox="1"/>
          <p:nvPr>
            <p:ph idx="2" type="body"/>
          </p:nvPr>
        </p:nvSpPr>
        <p:spPr>
          <a:xfrm>
            <a:off x="4832400" y="1266175"/>
            <a:ext cx="3999900" cy="33027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5" name="Shape 35"/>
        <p:cNvGrpSpPr/>
        <p:nvPr/>
      </p:nvGrpSpPr>
      <p:grpSpPr>
        <a:xfrm>
          <a:off x="0" y="0"/>
          <a:ext cx="0" cy="0"/>
          <a:chOff x="0" y="0"/>
          <a:chExt cx="0" cy="0"/>
        </a:xfrm>
      </p:grpSpPr>
      <p:sp>
        <p:nvSpPr>
          <p:cNvPr id="36" name="Shape 36"/>
          <p:cNvSpPr txBox="1"/>
          <p:nvPr>
            <p:ph type="title"/>
          </p:nvPr>
        </p:nvSpPr>
        <p:spPr>
          <a:xfrm>
            <a:off x="311700" y="445025"/>
            <a:ext cx="8520600" cy="707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7" name="Shape 3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8" name="Shape 38"/>
        <p:cNvGrpSpPr/>
        <p:nvPr/>
      </p:nvGrpSpPr>
      <p:grpSpPr>
        <a:xfrm>
          <a:off x="0" y="0"/>
          <a:ext cx="0" cy="0"/>
          <a:chOff x="0" y="0"/>
          <a:chExt cx="0" cy="0"/>
        </a:xfrm>
      </p:grpSpPr>
      <p:sp>
        <p:nvSpPr>
          <p:cNvPr id="39" name="Shape 3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40" name="Shape 4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41" name="Shape 4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42" name="Shape 42"/>
        <p:cNvGrpSpPr/>
        <p:nvPr/>
      </p:nvGrpSpPr>
      <p:grpSpPr>
        <a:xfrm>
          <a:off x="0" y="0"/>
          <a:ext cx="0" cy="0"/>
          <a:chOff x="0" y="0"/>
          <a:chExt cx="0" cy="0"/>
        </a:xfrm>
      </p:grpSpPr>
      <p:sp>
        <p:nvSpPr>
          <p:cNvPr id="43" name="Shape 43"/>
          <p:cNvSpPr txBox="1"/>
          <p:nvPr>
            <p:ph type="title"/>
          </p:nvPr>
        </p:nvSpPr>
        <p:spPr>
          <a:xfrm>
            <a:off x="490250" y="526350"/>
            <a:ext cx="5613600" cy="4090800"/>
          </a:xfrm>
          <a:prstGeom prst="rect">
            <a:avLst/>
          </a:prstGeom>
        </p:spPr>
        <p:txBody>
          <a:bodyPr anchorCtr="0" anchor="ctr" bIns="91425" lIns="91425" rIns="91425" tIns="91425"/>
          <a:lstStyle>
            <a:lvl1pPr lvl="0">
              <a:spcBef>
                <a:spcPts val="0"/>
              </a:spcBef>
              <a:buClr>
                <a:schemeClr val="dk2"/>
              </a:buClr>
              <a:buSzPct val="100000"/>
              <a:defRPr b="0" sz="5400">
                <a:solidFill>
                  <a:schemeClr val="dk2"/>
                </a:solidFill>
              </a:defRPr>
            </a:lvl1pPr>
            <a:lvl2pPr lvl="1">
              <a:spcBef>
                <a:spcPts val="0"/>
              </a:spcBef>
              <a:buClr>
                <a:schemeClr val="dk2"/>
              </a:buClr>
              <a:buSzPct val="100000"/>
              <a:defRPr b="0" sz="5400">
                <a:solidFill>
                  <a:schemeClr val="dk2"/>
                </a:solidFill>
              </a:defRPr>
            </a:lvl2pPr>
            <a:lvl3pPr lvl="2">
              <a:spcBef>
                <a:spcPts val="0"/>
              </a:spcBef>
              <a:buClr>
                <a:schemeClr val="dk2"/>
              </a:buClr>
              <a:buSzPct val="100000"/>
              <a:defRPr b="0" sz="5400">
                <a:solidFill>
                  <a:schemeClr val="dk2"/>
                </a:solidFill>
              </a:defRPr>
            </a:lvl3pPr>
            <a:lvl4pPr lvl="3">
              <a:spcBef>
                <a:spcPts val="0"/>
              </a:spcBef>
              <a:buClr>
                <a:schemeClr val="dk2"/>
              </a:buClr>
              <a:buSzPct val="100000"/>
              <a:defRPr b="0" sz="5400">
                <a:solidFill>
                  <a:schemeClr val="dk2"/>
                </a:solidFill>
              </a:defRPr>
            </a:lvl4pPr>
            <a:lvl5pPr lvl="4">
              <a:spcBef>
                <a:spcPts val="0"/>
              </a:spcBef>
              <a:buClr>
                <a:schemeClr val="dk2"/>
              </a:buClr>
              <a:buSzPct val="100000"/>
              <a:defRPr b="0" sz="5400">
                <a:solidFill>
                  <a:schemeClr val="dk2"/>
                </a:solidFill>
              </a:defRPr>
            </a:lvl5pPr>
            <a:lvl6pPr lvl="5">
              <a:spcBef>
                <a:spcPts val="0"/>
              </a:spcBef>
              <a:buClr>
                <a:schemeClr val="dk2"/>
              </a:buClr>
              <a:buSzPct val="100000"/>
              <a:defRPr b="0" sz="5400">
                <a:solidFill>
                  <a:schemeClr val="dk2"/>
                </a:solidFill>
              </a:defRPr>
            </a:lvl6pPr>
            <a:lvl7pPr lvl="6">
              <a:spcBef>
                <a:spcPts val="0"/>
              </a:spcBef>
              <a:buClr>
                <a:schemeClr val="dk2"/>
              </a:buClr>
              <a:buSzPct val="100000"/>
              <a:defRPr b="0" sz="5400">
                <a:solidFill>
                  <a:schemeClr val="dk2"/>
                </a:solidFill>
              </a:defRPr>
            </a:lvl7pPr>
            <a:lvl8pPr lvl="7">
              <a:spcBef>
                <a:spcPts val="0"/>
              </a:spcBef>
              <a:buClr>
                <a:schemeClr val="dk2"/>
              </a:buClr>
              <a:buSzPct val="100000"/>
              <a:defRPr b="0" sz="5400">
                <a:solidFill>
                  <a:schemeClr val="dk2"/>
                </a:solidFill>
              </a:defRPr>
            </a:lvl8pPr>
            <a:lvl9pPr lvl="8">
              <a:spcBef>
                <a:spcPts val="0"/>
              </a:spcBef>
              <a:buClr>
                <a:schemeClr val="dk2"/>
              </a:buClr>
              <a:buSzPct val="100000"/>
              <a:defRPr b="0" sz="5400">
                <a:solidFill>
                  <a:schemeClr val="dk2"/>
                </a:solidFill>
              </a:defRPr>
            </a:lvl9pPr>
          </a:lstStyle>
          <a:p/>
        </p:txBody>
      </p:sp>
      <p:sp>
        <p:nvSpPr>
          <p:cNvPr id="44" name="Shape 4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5" name="Shape 45"/>
        <p:cNvGrpSpPr/>
        <p:nvPr/>
      </p:nvGrpSpPr>
      <p:grpSpPr>
        <a:xfrm>
          <a:off x="0" y="0"/>
          <a:ext cx="0" cy="0"/>
          <a:chOff x="0" y="0"/>
          <a:chExt cx="0" cy="0"/>
        </a:xfrm>
      </p:grpSpPr>
      <p:sp>
        <p:nvSpPr>
          <p:cNvPr id="46" name="Shape 46"/>
          <p:cNvSpPr/>
          <p:nvPr/>
        </p:nvSpPr>
        <p:spPr>
          <a:xfrm>
            <a:off x="4572000" y="0"/>
            <a:ext cx="4572000" cy="5143500"/>
          </a:xfrm>
          <a:prstGeom prst="rect">
            <a:avLst/>
          </a:prstGeom>
          <a:solidFill>
            <a:schemeClr val="accent3"/>
          </a:solidFill>
          <a:ln>
            <a:noFill/>
          </a:ln>
        </p:spPr>
        <p:txBody>
          <a:bodyPr anchorCtr="0" anchor="ctr" bIns="91425" lIns="91425" rIns="91425" tIns="91425">
            <a:noAutofit/>
          </a:bodyPr>
          <a:lstStyle/>
          <a:p>
            <a:pPr lvl="0">
              <a:spcBef>
                <a:spcPts val="0"/>
              </a:spcBef>
              <a:buNone/>
            </a:pPr>
            <a:r>
              <a:t/>
            </a:r>
            <a:endParaRPr/>
          </a:p>
        </p:txBody>
      </p:sp>
      <p:cxnSp>
        <p:nvCxnSpPr>
          <p:cNvPr id="47" name="Shape 47"/>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8" name="Shape 48"/>
          <p:cNvSpPr txBox="1"/>
          <p:nvPr>
            <p:ph type="title"/>
          </p:nvPr>
        </p:nvSpPr>
        <p:spPr>
          <a:xfrm>
            <a:off x="265500" y="1039675"/>
            <a:ext cx="4045200" cy="16758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49" name="Shape 49"/>
          <p:cNvSpPr txBox="1"/>
          <p:nvPr>
            <p:ph idx="1" type="subTitle"/>
          </p:nvPr>
        </p:nvSpPr>
        <p:spPr>
          <a:xfrm>
            <a:off x="265500" y="27268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50" name="Shape 50"/>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51" name="Shape 5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2" name="Shape 52"/>
        <p:cNvGrpSpPr/>
        <p:nvPr/>
      </p:nvGrpSpPr>
      <p:grpSpPr>
        <a:xfrm>
          <a:off x="0" y="0"/>
          <a:ext cx="0" cy="0"/>
          <a:chOff x="0" y="0"/>
          <a:chExt cx="0" cy="0"/>
        </a:xfrm>
      </p:grpSpPr>
      <p:sp>
        <p:nvSpPr>
          <p:cNvPr id="53" name="Shape 53"/>
          <p:cNvSpPr txBox="1"/>
          <p:nvPr>
            <p:ph idx="1" type="body"/>
          </p:nvPr>
        </p:nvSpPr>
        <p:spPr>
          <a:xfrm>
            <a:off x="311700" y="4230725"/>
            <a:ext cx="5998800" cy="598800"/>
          </a:xfrm>
          <a:prstGeom prst="rect">
            <a:avLst/>
          </a:prstGeom>
        </p:spPr>
        <p:txBody>
          <a:bodyPr anchorCtr="0" anchor="ctr" bIns="91425" lIns="91425" rIns="91425" tIns="91425"/>
          <a:lstStyle>
            <a:lvl1pPr lvl="0">
              <a:lnSpc>
                <a:spcPct val="100000"/>
              </a:lnSpc>
              <a:spcBef>
                <a:spcPts val="0"/>
              </a:spcBef>
              <a:spcAft>
                <a:spcPts val="0"/>
              </a:spcAft>
              <a:buSzPct val="100000"/>
              <a:buFont typeface="PT Sans Narrow"/>
              <a:buNone/>
              <a:defRPr sz="2400">
                <a:latin typeface="PT Sans Narrow"/>
                <a:ea typeface="PT Sans Narrow"/>
                <a:cs typeface="PT Sans Narrow"/>
                <a:sym typeface="PT Sans Narrow"/>
              </a:defRPr>
            </a:lvl1pPr>
          </a:lstStyle>
          <a:p/>
        </p:txBody>
      </p:sp>
      <p:sp>
        <p:nvSpPr>
          <p:cNvPr id="54" name="Shape 5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A2C4C9"/>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707400"/>
          </a:xfrm>
          <a:prstGeom prst="rect">
            <a:avLst/>
          </a:prstGeom>
          <a:noFill/>
          <a:ln>
            <a:noFill/>
          </a:ln>
        </p:spPr>
        <p:txBody>
          <a:bodyPr anchorCtr="0" anchor="t" bIns="91425" lIns="91425" rIns="91425" tIns="91425"/>
          <a:lstStyle>
            <a:lvl1pPr lvl="0">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1pPr>
            <a:lvl2pPr lvl="1">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2pPr>
            <a:lvl3pPr lvl="2">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3pPr>
            <a:lvl4pPr lvl="3">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4pPr>
            <a:lvl5pPr lvl="4">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5pPr>
            <a:lvl6pPr lvl="5">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6pPr>
            <a:lvl7pPr lvl="6">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7pPr>
            <a:lvl8pPr lvl="7">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8pPr>
            <a:lvl9pPr lvl="8">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Shape 7"/>
          <p:cNvSpPr txBox="1"/>
          <p:nvPr>
            <p:ph idx="1" type="body"/>
          </p:nvPr>
        </p:nvSpPr>
        <p:spPr>
          <a:xfrm>
            <a:off x="311700" y="1266325"/>
            <a:ext cx="8520600" cy="33027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Open Sans"/>
              <a:defRPr sz="1800">
                <a:solidFill>
                  <a:schemeClr val="dk2"/>
                </a:solidFill>
                <a:latin typeface="Open Sans"/>
                <a:ea typeface="Open Sans"/>
                <a:cs typeface="Open Sans"/>
                <a:sym typeface="Open Sans"/>
              </a:defRPr>
            </a:lvl1pPr>
            <a:lvl2pPr lvl="1">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2pPr>
            <a:lvl3pPr lvl="2">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3pPr>
            <a:lvl4pPr lvl="3">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4pPr>
            <a:lvl5pPr lvl="4">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5pPr>
            <a:lvl6pPr lvl="5">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6pPr>
            <a:lvl7pPr lvl="6">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7pPr>
            <a:lvl8pPr lvl="7">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8pPr>
            <a:lvl9pPr lvl="8">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latin typeface="Open Sans"/>
                <a:ea typeface="Open Sans"/>
                <a:cs typeface="Open Sans"/>
                <a:sym typeface="Open Sans"/>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slide=next" TargetMode="External"/><Relationship Id="rId4" Type="http://schemas.openxmlformats.org/officeDocument/2006/relationships/image" Target="../media/image0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slide=next" TargetMode="External"/><Relationship Id="rId4" Type="http://schemas.openxmlformats.org/officeDocument/2006/relationships/hyperlink" Target="#slide=previous" TargetMode="External"/><Relationship Id="rId5" Type="http://schemas.openxmlformats.org/officeDocument/2006/relationships/image" Target="../media/image0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slide=next" TargetMode="External"/><Relationship Id="rId4" Type="http://schemas.openxmlformats.org/officeDocument/2006/relationships/hyperlink" Target="#slide=previous" TargetMode="External"/><Relationship Id="rId5" Type="http://schemas.openxmlformats.org/officeDocument/2006/relationships/image" Target="../media/image0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slide=next" TargetMode="External"/><Relationship Id="rId4" Type="http://schemas.openxmlformats.org/officeDocument/2006/relationships/hyperlink" Target="#slide=previous" TargetMode="External"/><Relationship Id="rId5"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slide=next" TargetMode="External"/><Relationship Id="rId4" Type="http://schemas.openxmlformats.org/officeDocument/2006/relationships/hyperlink" Target="#slide=previous" TargetMode="External"/><Relationship Id="rId5" Type="http://schemas.openxmlformats.org/officeDocument/2006/relationships/image" Target="../media/image0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slide=next" TargetMode="External"/><Relationship Id="rId4" Type="http://schemas.openxmlformats.org/officeDocument/2006/relationships/hyperlink" Target="#slide=previous" TargetMode="External"/><Relationship Id="rId5" Type="http://schemas.openxmlformats.org/officeDocument/2006/relationships/hyperlink" Target="http://youtube.com/v/wuKv40HpPPQ" TargetMode="External"/><Relationship Id="rId6"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slide=previou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slide=id.g1d5ff26094_0_156" TargetMode="External"/><Relationship Id="rId4" Type="http://schemas.openxmlformats.org/officeDocument/2006/relationships/hyperlink" Target="#slide=previous" TargetMode="External"/><Relationship Id="rId5" Type="http://schemas.openxmlformats.org/officeDocument/2006/relationships/image" Target="../media/image0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slide=next" TargetMode="External"/><Relationship Id="rId4" Type="http://schemas.openxmlformats.org/officeDocument/2006/relationships/hyperlink" Target="#slide=previous" TargetMode="External"/><Relationship Id="rId5" Type="http://schemas.openxmlformats.org/officeDocument/2006/relationships/image" Target="../media/image0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slide=previous" TargetMode="External"/><Relationship Id="rId4" Type="http://schemas.openxmlformats.org/officeDocument/2006/relationships/hyperlink" Target="#slide=next" TargetMode="External"/><Relationship Id="rId5" Type="http://schemas.openxmlformats.org/officeDocument/2006/relationships/image" Target="../media/image0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slide=next" TargetMode="External"/><Relationship Id="rId4" Type="http://schemas.openxmlformats.org/officeDocument/2006/relationships/hyperlink" Target="#slide=previous" TargetMode="External"/><Relationship Id="rId5" Type="http://schemas.openxmlformats.org/officeDocument/2006/relationships/image" Target="../media/image0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slide=next" TargetMode="External"/><Relationship Id="rId4" Type="http://schemas.openxmlformats.org/officeDocument/2006/relationships/hyperlink" Target="#slide=previous" TargetMode="External"/><Relationship Id="rId5" Type="http://schemas.openxmlformats.org/officeDocument/2006/relationships/image" Target="../media/image0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slide=next" TargetMode="External"/><Relationship Id="rId4" Type="http://schemas.openxmlformats.org/officeDocument/2006/relationships/hyperlink" Target="#slide=previous" TargetMode="External"/><Relationship Id="rId5" Type="http://schemas.openxmlformats.org/officeDocument/2006/relationships/image" Target="../media/image0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slide=next" TargetMode="External"/><Relationship Id="rId4" Type="http://schemas.openxmlformats.org/officeDocument/2006/relationships/hyperlink" Target="#slide=previou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slide=next" TargetMode="External"/><Relationship Id="rId4" Type="http://schemas.openxmlformats.org/officeDocument/2006/relationships/hyperlink" Target="#slide=previous" TargetMode="External"/><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x="0" y="0"/>
          <a:ext cx="0" cy="0"/>
          <a:chOff x="0" y="0"/>
          <a:chExt cx="0" cy="0"/>
        </a:xfrm>
      </p:grpSpPr>
      <p:sp>
        <p:nvSpPr>
          <p:cNvPr id="66" name="Shape 66"/>
          <p:cNvSpPr txBox="1"/>
          <p:nvPr>
            <p:ph type="ctrTitle"/>
          </p:nvPr>
        </p:nvSpPr>
        <p:spPr>
          <a:xfrm>
            <a:off x="904750" y="173914"/>
            <a:ext cx="7136700" cy="1022400"/>
          </a:xfrm>
          <a:prstGeom prst="rect">
            <a:avLst/>
          </a:prstGeom>
        </p:spPr>
        <p:txBody>
          <a:bodyPr anchorCtr="0" anchor="b" bIns="91425" lIns="91425" rIns="91425" tIns="91425">
            <a:noAutofit/>
          </a:bodyPr>
          <a:lstStyle/>
          <a:p>
            <a:pPr lvl="0">
              <a:spcBef>
                <a:spcPts val="0"/>
              </a:spcBef>
              <a:buNone/>
            </a:pPr>
            <a:r>
              <a:rPr lang="en"/>
              <a:t>Intro to the DSLR Camera</a:t>
            </a:r>
          </a:p>
        </p:txBody>
      </p:sp>
      <p:sp>
        <p:nvSpPr>
          <p:cNvPr id="67" name="Shape 67"/>
          <p:cNvSpPr txBox="1"/>
          <p:nvPr>
            <p:ph idx="1" type="subTitle"/>
          </p:nvPr>
        </p:nvSpPr>
        <p:spPr>
          <a:xfrm>
            <a:off x="2136750" y="3584576"/>
            <a:ext cx="4870500" cy="792600"/>
          </a:xfrm>
          <a:prstGeom prst="rect">
            <a:avLst/>
          </a:prstGeom>
        </p:spPr>
        <p:txBody>
          <a:bodyPr anchorCtr="0" anchor="t" bIns="91425" lIns="91425" rIns="91425" tIns="91425">
            <a:noAutofit/>
          </a:bodyPr>
          <a:lstStyle/>
          <a:p>
            <a:pPr lvl="0">
              <a:spcBef>
                <a:spcPts val="0"/>
              </a:spcBef>
              <a:buNone/>
            </a:pPr>
            <a:r>
              <a:rPr lang="en"/>
              <a:t>By Marc Burgess</a:t>
            </a:r>
          </a:p>
        </p:txBody>
      </p:sp>
      <p:sp>
        <p:nvSpPr>
          <p:cNvPr id="68" name="Shape 68">
            <a:hlinkClick r:id="rId3"/>
          </p:cNvPr>
          <p:cNvSpPr/>
          <p:nvPr/>
        </p:nvSpPr>
        <p:spPr>
          <a:xfrm>
            <a:off x="6628850" y="4377175"/>
            <a:ext cx="1581900" cy="5670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69" name="Shape 69"/>
          <p:cNvPicPr preferRelativeResize="0"/>
          <p:nvPr/>
        </p:nvPicPr>
        <p:blipFill>
          <a:blip r:embed="rId4">
            <a:alphaModFix/>
          </a:blip>
          <a:stretch>
            <a:fillRect/>
          </a:stretch>
        </p:blipFill>
        <p:spPr>
          <a:xfrm>
            <a:off x="2236300" y="1258450"/>
            <a:ext cx="4671400" cy="2126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7"/>
                                        </p:tgtEl>
                                        <p:attrNameLst>
                                          <p:attrName>style.visibility</p:attrName>
                                        </p:attrNameLst>
                                      </p:cBhvr>
                                      <p:to>
                                        <p:strVal val="visible"/>
                                      </p:to>
                                    </p:set>
                                    <p:animEffect filter="fade" transition="in">
                                      <p:cBhvr>
                                        <p:cTn dur="1000"/>
                                        <p:tgtEl>
                                          <p:spTgt spid="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ph type="title"/>
          </p:nvPr>
        </p:nvSpPr>
        <p:spPr>
          <a:xfrm>
            <a:off x="2861950" y="231975"/>
            <a:ext cx="2694900" cy="707400"/>
          </a:xfrm>
          <a:prstGeom prst="rect">
            <a:avLst/>
          </a:prstGeom>
        </p:spPr>
        <p:txBody>
          <a:bodyPr anchorCtr="0" anchor="t" bIns="91425" lIns="91425" rIns="91425" tIns="91425">
            <a:noAutofit/>
          </a:bodyPr>
          <a:lstStyle/>
          <a:p>
            <a:pPr lvl="0">
              <a:spcBef>
                <a:spcPts val="0"/>
              </a:spcBef>
              <a:buNone/>
            </a:pPr>
            <a:r>
              <a:rPr lang="en"/>
              <a:t>OVEREXPOSED</a:t>
            </a:r>
          </a:p>
        </p:txBody>
      </p:sp>
      <p:sp>
        <p:nvSpPr>
          <p:cNvPr id="145" name="Shape 145">
            <a:hlinkClick r:id="rId3"/>
          </p:cNvPr>
          <p:cNvSpPr/>
          <p:nvPr/>
        </p:nvSpPr>
        <p:spPr>
          <a:xfrm>
            <a:off x="7148025" y="4271900"/>
            <a:ext cx="1312500" cy="4668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6" name="Shape 146">
            <a:hlinkClick r:id="rId4"/>
          </p:cNvPr>
          <p:cNvSpPr/>
          <p:nvPr/>
        </p:nvSpPr>
        <p:spPr>
          <a:xfrm>
            <a:off x="259150" y="4271900"/>
            <a:ext cx="1517100" cy="4668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147" name="Shape 147"/>
          <p:cNvPicPr preferRelativeResize="0"/>
          <p:nvPr/>
        </p:nvPicPr>
        <p:blipFill>
          <a:blip r:embed="rId5">
            <a:alphaModFix/>
          </a:blip>
          <a:stretch>
            <a:fillRect/>
          </a:stretch>
        </p:blipFill>
        <p:spPr>
          <a:xfrm>
            <a:off x="259150" y="939375"/>
            <a:ext cx="7900499" cy="30760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4"/>
                                        </p:tgtEl>
                                        <p:attrNameLst>
                                          <p:attrName>style.visibility</p:attrName>
                                        </p:attrNameLst>
                                      </p:cBhvr>
                                      <p:to>
                                        <p:strVal val="visible"/>
                                      </p:to>
                                    </p:set>
                                    <p:animEffect filter="fade" transition="in">
                                      <p:cBhvr>
                                        <p:cTn dur="1000"/>
                                        <p:tgtEl>
                                          <p:spTgt spid="1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7"/>
                                        </p:tgtEl>
                                        <p:attrNameLst>
                                          <p:attrName>style.visibility</p:attrName>
                                        </p:attrNameLst>
                                      </p:cBhvr>
                                      <p:to>
                                        <p:strVal val="visible"/>
                                      </p:to>
                                    </p:set>
                                    <p:animEffect filter="fade" transition="in">
                                      <p:cBhvr>
                                        <p:cTn dur="1000"/>
                                        <p:tgtEl>
                                          <p:spTgt spid="1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1" name="Shape 151"/>
        <p:cNvGrpSpPr/>
        <p:nvPr/>
      </p:nvGrpSpPr>
      <p:grpSpPr>
        <a:xfrm>
          <a:off x="0" y="0"/>
          <a:ext cx="0" cy="0"/>
          <a:chOff x="0" y="0"/>
          <a:chExt cx="0" cy="0"/>
        </a:xfrm>
      </p:grpSpPr>
      <p:sp>
        <p:nvSpPr>
          <p:cNvPr id="152" name="Shape 152"/>
          <p:cNvSpPr txBox="1"/>
          <p:nvPr>
            <p:ph type="title"/>
          </p:nvPr>
        </p:nvSpPr>
        <p:spPr>
          <a:xfrm>
            <a:off x="311700" y="445025"/>
            <a:ext cx="8520600" cy="707400"/>
          </a:xfrm>
          <a:prstGeom prst="rect">
            <a:avLst/>
          </a:prstGeom>
        </p:spPr>
        <p:txBody>
          <a:bodyPr anchorCtr="0" anchor="t" bIns="91425" lIns="91425" rIns="91425" tIns="91425">
            <a:noAutofit/>
          </a:bodyPr>
          <a:lstStyle/>
          <a:p>
            <a:pPr lvl="0">
              <a:spcBef>
                <a:spcPts val="0"/>
              </a:spcBef>
              <a:buNone/>
            </a:pPr>
            <a:r>
              <a:rPr lang="en"/>
              <a:t>WHAT IS A HISTOGRAM?</a:t>
            </a:r>
          </a:p>
        </p:txBody>
      </p:sp>
      <p:sp>
        <p:nvSpPr>
          <p:cNvPr id="153" name="Shape 153"/>
          <p:cNvSpPr txBox="1"/>
          <p:nvPr>
            <p:ph idx="1" type="body"/>
          </p:nvPr>
        </p:nvSpPr>
        <p:spPr>
          <a:xfrm>
            <a:off x="224750" y="1324850"/>
            <a:ext cx="6136200" cy="3302700"/>
          </a:xfrm>
          <a:prstGeom prst="rect">
            <a:avLst/>
          </a:prstGeom>
        </p:spPr>
        <p:txBody>
          <a:bodyPr anchorCtr="0" anchor="t" bIns="91425" lIns="91425" rIns="91425" tIns="91425">
            <a:noAutofit/>
          </a:bodyPr>
          <a:lstStyle/>
          <a:p>
            <a:pPr lvl="0" rtl="0">
              <a:spcBef>
                <a:spcPts val="0"/>
              </a:spcBef>
              <a:buNone/>
            </a:pPr>
            <a:r>
              <a:rPr lang="en">
                <a:solidFill>
                  <a:srgbClr val="000000"/>
                </a:solidFill>
                <a:latin typeface="Francois One"/>
                <a:ea typeface="Francois One"/>
                <a:cs typeface="Francois One"/>
                <a:sym typeface="Francois One"/>
              </a:rPr>
              <a:t>All DSLR’s have what is called a Histogram, which is a graph that tells you the contrast between the lightest and darkest colors in the shot. If the graph is all the way to the right then it is overexposed; if is all the way to the left then it is underexposed and if it is right in the middle then you have perfect exposure. All you have to do is play with the three pillars until you have the graph in the middle indicating perfect exposure. </a:t>
            </a:r>
          </a:p>
        </p:txBody>
      </p:sp>
      <p:sp>
        <p:nvSpPr>
          <p:cNvPr id="154" name="Shape 154">
            <a:hlinkClick r:id="rId3"/>
          </p:cNvPr>
          <p:cNvSpPr/>
          <p:nvPr/>
        </p:nvSpPr>
        <p:spPr>
          <a:xfrm>
            <a:off x="6896850" y="4091450"/>
            <a:ext cx="1538700" cy="5361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5" name="Shape 155">
            <a:hlinkClick r:id="rId4"/>
          </p:cNvPr>
          <p:cNvSpPr/>
          <p:nvPr/>
        </p:nvSpPr>
        <p:spPr>
          <a:xfrm>
            <a:off x="311700" y="4091450"/>
            <a:ext cx="1377900" cy="5361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156" name="Shape 156"/>
          <p:cNvPicPr preferRelativeResize="0"/>
          <p:nvPr/>
        </p:nvPicPr>
        <p:blipFill>
          <a:blip r:embed="rId5">
            <a:alphaModFix/>
          </a:blip>
          <a:stretch>
            <a:fillRect/>
          </a:stretch>
        </p:blipFill>
        <p:spPr>
          <a:xfrm>
            <a:off x="6225775" y="1258875"/>
            <a:ext cx="2743200" cy="21452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1000"/>
                                        <p:tgtEl>
                                          <p:spTgt spid="1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6"/>
                                        </p:tgtEl>
                                        <p:attrNameLst>
                                          <p:attrName>style.visibility</p:attrName>
                                        </p:attrNameLst>
                                      </p:cBhvr>
                                      <p:to>
                                        <p:strVal val="visible"/>
                                      </p:to>
                                    </p:set>
                                    <p:animEffect filter="fade" transition="in">
                                      <p:cBhvr>
                                        <p:cTn dur="1000"/>
                                        <p:tgtEl>
                                          <p:spTgt spid="1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1000"/>
                                        <p:tgtEl>
                                          <p:spTgt spid="1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x="0" y="0"/>
          <a:ext cx="0" cy="0"/>
          <a:chOff x="0" y="0"/>
          <a:chExt cx="0" cy="0"/>
        </a:xfrm>
      </p:grpSpPr>
      <p:sp>
        <p:nvSpPr>
          <p:cNvPr id="161" name="Shape 161"/>
          <p:cNvSpPr txBox="1"/>
          <p:nvPr>
            <p:ph type="title"/>
          </p:nvPr>
        </p:nvSpPr>
        <p:spPr>
          <a:xfrm>
            <a:off x="237150" y="109600"/>
            <a:ext cx="8520600" cy="707400"/>
          </a:xfrm>
          <a:prstGeom prst="rect">
            <a:avLst/>
          </a:prstGeom>
        </p:spPr>
        <p:txBody>
          <a:bodyPr anchorCtr="0" anchor="t" bIns="91425" lIns="91425" rIns="91425" tIns="91425">
            <a:noAutofit/>
          </a:bodyPr>
          <a:lstStyle/>
          <a:p>
            <a:pPr lvl="0">
              <a:spcBef>
                <a:spcPts val="0"/>
              </a:spcBef>
              <a:buNone/>
            </a:pPr>
            <a:r>
              <a:rPr lang="en"/>
              <a:t>WHAT IS DEPTH OF FIELD?</a:t>
            </a:r>
          </a:p>
        </p:txBody>
      </p:sp>
      <p:sp>
        <p:nvSpPr>
          <p:cNvPr id="162" name="Shape 162"/>
          <p:cNvSpPr txBox="1"/>
          <p:nvPr>
            <p:ph idx="1" type="body"/>
          </p:nvPr>
        </p:nvSpPr>
        <p:spPr>
          <a:xfrm>
            <a:off x="237150" y="920400"/>
            <a:ext cx="6894300" cy="3302700"/>
          </a:xfrm>
          <a:prstGeom prst="rect">
            <a:avLst/>
          </a:prstGeom>
        </p:spPr>
        <p:txBody>
          <a:bodyPr anchorCtr="0" anchor="t" bIns="91425" lIns="91425" rIns="91425" tIns="91425">
            <a:noAutofit/>
          </a:bodyPr>
          <a:lstStyle/>
          <a:p>
            <a:pPr lvl="0" algn="just">
              <a:spcBef>
                <a:spcPts val="0"/>
              </a:spcBef>
              <a:buNone/>
            </a:pPr>
            <a:r>
              <a:rPr lang="en">
                <a:solidFill>
                  <a:srgbClr val="000000"/>
                </a:solidFill>
                <a:latin typeface="Francois One"/>
                <a:ea typeface="Francois One"/>
                <a:cs typeface="Francois One"/>
                <a:sym typeface="Francois One"/>
              </a:rPr>
              <a:t>Depth of field is the area of what is in sharp focus in an image. There are many ways to control depth of field: physical distance, focal length, and aperture. When the camera accepts more light in, then less will be in focus. If you allow less light into the camera then there will be a greater depth of field meaning more will be in focus. </a:t>
            </a:r>
          </a:p>
          <a:p>
            <a:pPr lvl="0" algn="just">
              <a:spcBef>
                <a:spcPts val="0"/>
              </a:spcBef>
              <a:buNone/>
            </a:pPr>
            <a:r>
              <a:rPr lang="en">
                <a:solidFill>
                  <a:srgbClr val="000000"/>
                </a:solidFill>
                <a:latin typeface="Francois One"/>
                <a:ea typeface="Francois One"/>
                <a:cs typeface="Francois One"/>
                <a:sym typeface="Francois One"/>
              </a:rPr>
              <a:t>There are many film techniques that are done using background blur; one method would be a rack focus. This is one the focus shifts from one subject to another normally to reveal something.</a:t>
            </a:r>
          </a:p>
          <a:p>
            <a:pPr lvl="0">
              <a:spcBef>
                <a:spcPts val="0"/>
              </a:spcBef>
              <a:buNone/>
            </a:pPr>
            <a:r>
              <a:t/>
            </a:r>
            <a:endParaRPr/>
          </a:p>
        </p:txBody>
      </p:sp>
      <p:sp>
        <p:nvSpPr>
          <p:cNvPr id="163" name="Shape 163">
            <a:hlinkClick r:id="rId3"/>
          </p:cNvPr>
          <p:cNvSpPr/>
          <p:nvPr/>
        </p:nvSpPr>
        <p:spPr>
          <a:xfrm>
            <a:off x="6911600" y="4045150"/>
            <a:ext cx="1437900" cy="6432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64" name="Shape 164">
            <a:hlinkClick r:id="rId4"/>
          </p:cNvPr>
          <p:cNvSpPr/>
          <p:nvPr/>
        </p:nvSpPr>
        <p:spPr>
          <a:xfrm>
            <a:off x="341100" y="4082950"/>
            <a:ext cx="1437900" cy="5676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165" name="Shape 165"/>
          <p:cNvPicPr preferRelativeResize="0"/>
          <p:nvPr/>
        </p:nvPicPr>
        <p:blipFill>
          <a:blip r:embed="rId5">
            <a:alphaModFix/>
          </a:blip>
          <a:stretch>
            <a:fillRect/>
          </a:stretch>
        </p:blipFill>
        <p:spPr>
          <a:xfrm>
            <a:off x="7131450" y="920399"/>
            <a:ext cx="1937999" cy="25085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1000"/>
                                        <p:tgtEl>
                                          <p:spTgt spid="1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2"/>
                                        </p:tgtEl>
                                        <p:attrNameLst>
                                          <p:attrName>style.visibility</p:attrName>
                                        </p:attrNameLst>
                                      </p:cBhvr>
                                      <p:to>
                                        <p:strVal val="visible"/>
                                      </p:to>
                                    </p:set>
                                    <p:animEffect filter="fade" transition="in">
                                      <p:cBhvr>
                                        <p:cTn dur="1000"/>
                                        <p:tgtEl>
                                          <p:spTgt spid="1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
                                        </p:tgtEl>
                                        <p:attrNameLst>
                                          <p:attrName>style.visibility</p:attrName>
                                        </p:attrNameLst>
                                      </p:cBhvr>
                                      <p:to>
                                        <p:strVal val="visible"/>
                                      </p:to>
                                    </p:set>
                                    <p:animEffect filter="fade" transition="in">
                                      <p:cBhvr>
                                        <p:cTn dur="1000"/>
                                        <p:tgtEl>
                                          <p:spTgt spid="1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2"/>
                                        </p:tgtEl>
                                        <p:attrNameLst>
                                          <p:attrName>style.visibility</p:attrName>
                                        </p:attrNameLst>
                                      </p:cBhvr>
                                      <p:to>
                                        <p:strVal val="visible"/>
                                      </p:to>
                                    </p:set>
                                    <p:animEffect filter="fade" transition="in">
                                      <p:cBhvr>
                                        <p:cTn dur="1000"/>
                                        <p:tgtEl>
                                          <p:spTgt spid="1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9" name="Shape 169"/>
        <p:cNvGrpSpPr/>
        <p:nvPr/>
      </p:nvGrpSpPr>
      <p:grpSpPr>
        <a:xfrm>
          <a:off x="0" y="0"/>
          <a:ext cx="0" cy="0"/>
          <a:chOff x="0" y="0"/>
          <a:chExt cx="0" cy="0"/>
        </a:xfrm>
      </p:grpSpPr>
      <p:sp>
        <p:nvSpPr>
          <p:cNvPr id="170" name="Shape 170"/>
          <p:cNvSpPr txBox="1"/>
          <p:nvPr>
            <p:ph type="title"/>
          </p:nvPr>
        </p:nvSpPr>
        <p:spPr>
          <a:xfrm>
            <a:off x="1367725" y="445025"/>
            <a:ext cx="5055300" cy="707400"/>
          </a:xfrm>
          <a:prstGeom prst="rect">
            <a:avLst/>
          </a:prstGeom>
        </p:spPr>
        <p:txBody>
          <a:bodyPr anchorCtr="0" anchor="t" bIns="91425" lIns="91425" rIns="91425" tIns="91425">
            <a:noAutofit/>
          </a:bodyPr>
          <a:lstStyle/>
          <a:p>
            <a:pPr lvl="0">
              <a:spcBef>
                <a:spcPts val="0"/>
              </a:spcBef>
              <a:buNone/>
            </a:pPr>
            <a:r>
              <a:rPr lang="en"/>
              <a:t>BACKGROUND</a:t>
            </a:r>
            <a:r>
              <a:rPr lang="en"/>
              <a:t> OUT OF FOCUS</a:t>
            </a:r>
          </a:p>
        </p:txBody>
      </p:sp>
      <p:sp>
        <p:nvSpPr>
          <p:cNvPr id="171" name="Shape 171">
            <a:hlinkClick r:id="rId3"/>
          </p:cNvPr>
          <p:cNvSpPr/>
          <p:nvPr/>
        </p:nvSpPr>
        <p:spPr>
          <a:xfrm>
            <a:off x="6810700" y="3991075"/>
            <a:ext cx="1614300" cy="6246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72" name="Shape 172">
            <a:hlinkClick r:id="rId4"/>
          </p:cNvPr>
          <p:cNvSpPr/>
          <p:nvPr/>
        </p:nvSpPr>
        <p:spPr>
          <a:xfrm>
            <a:off x="518225" y="3991075"/>
            <a:ext cx="1526100" cy="5559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173" name="Shape 173"/>
          <p:cNvPicPr preferRelativeResize="0"/>
          <p:nvPr/>
        </p:nvPicPr>
        <p:blipFill>
          <a:blip r:embed="rId5">
            <a:alphaModFix/>
          </a:blip>
          <a:stretch>
            <a:fillRect/>
          </a:stretch>
        </p:blipFill>
        <p:spPr>
          <a:xfrm>
            <a:off x="869675" y="1430825"/>
            <a:ext cx="6460425" cy="22818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x="0" y="0"/>
          <a:ext cx="0" cy="0"/>
          <a:chOff x="0" y="0"/>
          <a:chExt cx="0" cy="0"/>
        </a:xfrm>
      </p:grpSpPr>
      <p:sp>
        <p:nvSpPr>
          <p:cNvPr id="178" name="Shape 178"/>
          <p:cNvSpPr txBox="1"/>
          <p:nvPr>
            <p:ph type="title"/>
          </p:nvPr>
        </p:nvSpPr>
        <p:spPr>
          <a:xfrm>
            <a:off x="311700" y="445025"/>
            <a:ext cx="8520600" cy="707400"/>
          </a:xfrm>
          <a:prstGeom prst="rect">
            <a:avLst/>
          </a:prstGeom>
        </p:spPr>
        <p:txBody>
          <a:bodyPr anchorCtr="0" anchor="t" bIns="91425" lIns="91425" rIns="91425" tIns="91425">
            <a:noAutofit/>
          </a:bodyPr>
          <a:lstStyle/>
          <a:p>
            <a:pPr lvl="0">
              <a:spcBef>
                <a:spcPts val="0"/>
              </a:spcBef>
              <a:buNone/>
            </a:pPr>
            <a:r>
              <a:rPr lang="en"/>
              <a:t>WHAT IS RACK FOCUS?</a:t>
            </a:r>
          </a:p>
        </p:txBody>
      </p:sp>
      <p:sp>
        <p:nvSpPr>
          <p:cNvPr id="179" name="Shape 179"/>
          <p:cNvSpPr txBox="1"/>
          <p:nvPr>
            <p:ph idx="1" type="body"/>
          </p:nvPr>
        </p:nvSpPr>
        <p:spPr>
          <a:xfrm>
            <a:off x="311700" y="1266325"/>
            <a:ext cx="8520600" cy="3302700"/>
          </a:xfrm>
          <a:prstGeom prst="rect">
            <a:avLst/>
          </a:prstGeom>
        </p:spPr>
        <p:txBody>
          <a:bodyPr anchorCtr="0" anchor="t" bIns="91425" lIns="91425" rIns="91425" tIns="91425">
            <a:noAutofit/>
          </a:bodyPr>
          <a:lstStyle/>
          <a:p>
            <a:pPr lvl="0">
              <a:spcBef>
                <a:spcPts val="0"/>
              </a:spcBef>
              <a:buNone/>
            </a:pPr>
            <a:r>
              <a:t/>
            </a:r>
            <a:endParaRPr/>
          </a:p>
        </p:txBody>
      </p:sp>
      <p:sp>
        <p:nvSpPr>
          <p:cNvPr id="180" name="Shape 180">
            <a:hlinkClick r:id="rId3"/>
          </p:cNvPr>
          <p:cNvSpPr/>
          <p:nvPr/>
        </p:nvSpPr>
        <p:spPr>
          <a:xfrm>
            <a:off x="6949450" y="4286250"/>
            <a:ext cx="1563900" cy="630600"/>
          </a:xfrm>
          <a:prstGeom prst="rightArrow">
            <a:avLst>
              <a:gd fmla="val 50000" name="adj1"/>
              <a:gd fmla="val 47997"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81" name="Shape 181">
            <a:hlinkClick r:id="rId4"/>
          </p:cNvPr>
          <p:cNvSpPr/>
          <p:nvPr/>
        </p:nvSpPr>
        <p:spPr>
          <a:xfrm>
            <a:off x="311700" y="4286250"/>
            <a:ext cx="1828800" cy="6306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descr="Learn how to rack focus in this in depth &quot;How To&quot; video brought to you by Varvel Insider.  Canon 5D Mark iii http://amzn.to/1RrjI0z  Panasonic Lumix GH4 http://amzn.to/1W8cGEG" id="182" name="Shape 182" title="How To: Rack Focusing">
            <a:hlinkClick r:id="rId5"/>
          </p:cNvPr>
          <p:cNvSpPr/>
          <p:nvPr/>
        </p:nvSpPr>
        <p:spPr>
          <a:xfrm>
            <a:off x="311700" y="1152425"/>
            <a:ext cx="8201649" cy="3133825"/>
          </a:xfrm>
          <a:prstGeom prst="rect">
            <a:avLst/>
          </a:prstGeom>
          <a:blipFill>
            <a:blip r:embed="rId6">
              <a:alphaModFix/>
            </a:blip>
            <a:stretch>
              <a:fillRect/>
            </a:stretch>
          </a:blipFill>
          <a:ln>
            <a:noFill/>
          </a:ln>
        </p:spPr>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6" name="Shape 186"/>
        <p:cNvGrpSpPr/>
        <p:nvPr/>
      </p:nvGrpSpPr>
      <p:grpSpPr>
        <a:xfrm>
          <a:off x="0" y="0"/>
          <a:ext cx="0" cy="0"/>
          <a:chOff x="0" y="0"/>
          <a:chExt cx="0" cy="0"/>
        </a:xfrm>
      </p:grpSpPr>
      <p:sp>
        <p:nvSpPr>
          <p:cNvPr id="187" name="Shape 187"/>
          <p:cNvSpPr txBox="1"/>
          <p:nvPr>
            <p:ph type="title"/>
          </p:nvPr>
        </p:nvSpPr>
        <p:spPr>
          <a:xfrm>
            <a:off x="311700" y="0"/>
            <a:ext cx="8520600" cy="707400"/>
          </a:xfrm>
          <a:prstGeom prst="rect">
            <a:avLst/>
          </a:prstGeom>
        </p:spPr>
        <p:txBody>
          <a:bodyPr anchorCtr="0" anchor="t" bIns="91425" lIns="91425" rIns="91425" tIns="91425">
            <a:noAutofit/>
          </a:bodyPr>
          <a:lstStyle/>
          <a:p>
            <a:pPr lvl="0">
              <a:spcBef>
                <a:spcPts val="0"/>
              </a:spcBef>
              <a:buNone/>
            </a:pPr>
            <a:r>
              <a:rPr lang="en"/>
              <a:t>SOURCES </a:t>
            </a:r>
          </a:p>
        </p:txBody>
      </p:sp>
      <p:sp>
        <p:nvSpPr>
          <p:cNvPr id="188" name="Shape 188"/>
          <p:cNvSpPr txBox="1"/>
          <p:nvPr>
            <p:ph idx="1" type="body"/>
          </p:nvPr>
        </p:nvSpPr>
        <p:spPr>
          <a:xfrm>
            <a:off x="311700" y="696400"/>
            <a:ext cx="8520600" cy="3872400"/>
          </a:xfrm>
          <a:prstGeom prst="rect">
            <a:avLst/>
          </a:prstGeom>
        </p:spPr>
        <p:txBody>
          <a:bodyPr anchorCtr="0" anchor="t" bIns="91425" lIns="91425" rIns="91425" tIns="91425">
            <a:noAutofit/>
          </a:bodyPr>
          <a:lstStyle/>
          <a:p>
            <a:pPr lvl="0" rtl="0">
              <a:lnSpc>
                <a:spcPct val="100000"/>
              </a:lnSpc>
              <a:spcBef>
                <a:spcPts val="0"/>
              </a:spcBef>
              <a:buNone/>
            </a:pPr>
            <a:r>
              <a:rPr lang="en" sz="1000">
                <a:solidFill>
                  <a:srgbClr val="000000"/>
                </a:solidFill>
                <a:highlight>
                  <a:srgbClr val="F1F4F5"/>
                </a:highlight>
                <a:latin typeface="Arial"/>
                <a:ea typeface="Arial"/>
                <a:cs typeface="Arial"/>
                <a:sym typeface="Arial"/>
              </a:rPr>
              <a:t>"Dslr+camera." </a:t>
            </a:r>
            <a:r>
              <a:rPr i="1" lang="en" sz="1000">
                <a:solidFill>
                  <a:srgbClr val="000000"/>
                </a:solidFill>
                <a:highlight>
                  <a:srgbClr val="F1F4F5"/>
                </a:highlight>
                <a:latin typeface="Arial"/>
                <a:ea typeface="Arial"/>
                <a:cs typeface="Arial"/>
                <a:sym typeface="Arial"/>
              </a:rPr>
              <a:t>Google Search</a:t>
            </a:r>
            <a:r>
              <a:rPr lang="en" sz="1000">
                <a:solidFill>
                  <a:srgbClr val="000000"/>
                </a:solidFill>
                <a:highlight>
                  <a:srgbClr val="F1F4F5"/>
                </a:highlight>
                <a:latin typeface="Arial"/>
                <a:ea typeface="Arial"/>
                <a:cs typeface="Arial"/>
                <a:sym typeface="Arial"/>
              </a:rPr>
              <a:t>. Google, n.d. Web. 20 Apr. 2017			“Depth Of Field.” Google Search. Google, n.d. Web. 20 Apr. 2017</a:t>
            </a:r>
          </a:p>
          <a:p>
            <a:pPr lvl="0">
              <a:lnSpc>
                <a:spcPct val="100000"/>
              </a:lnSpc>
              <a:spcBef>
                <a:spcPts val="0"/>
              </a:spcBef>
              <a:buNone/>
            </a:pPr>
            <a:r>
              <a:rPr lang="en" sz="1000">
                <a:solidFill>
                  <a:srgbClr val="000000"/>
                </a:solidFill>
                <a:highlight>
                  <a:srgbClr val="F1F4F5"/>
                </a:highlight>
                <a:latin typeface="Arial"/>
                <a:ea typeface="Arial"/>
                <a:cs typeface="Arial"/>
                <a:sym typeface="Arial"/>
              </a:rPr>
              <a:t>N.p., n.d. Web.							“Physical Features of a Camera.” Google Search. Google, n.d. Web. 20 Apr. 2017</a:t>
            </a:r>
          </a:p>
          <a:p>
            <a:pPr lvl="0">
              <a:lnSpc>
                <a:spcPct val="100000"/>
              </a:lnSpc>
              <a:spcBef>
                <a:spcPts val="0"/>
              </a:spcBef>
              <a:buNone/>
            </a:pPr>
            <a:r>
              <a:rPr lang="en" sz="1000">
                <a:solidFill>
                  <a:srgbClr val="000000"/>
                </a:solidFill>
                <a:highlight>
                  <a:srgbClr val="F1F4F5"/>
                </a:highlight>
                <a:latin typeface="Arial"/>
                <a:ea typeface="Arial"/>
                <a:cs typeface="Arial"/>
                <a:sym typeface="Arial"/>
              </a:rPr>
              <a:t>“Battery Heads.” Google Search. Google, n.d. Web. 20 Apr.2017</a:t>
            </a:r>
          </a:p>
          <a:p>
            <a:pPr lvl="0">
              <a:lnSpc>
                <a:spcPct val="100000"/>
              </a:lnSpc>
              <a:spcBef>
                <a:spcPts val="0"/>
              </a:spcBef>
              <a:buNone/>
            </a:pPr>
            <a:r>
              <a:rPr lang="en" sz="1000">
                <a:solidFill>
                  <a:srgbClr val="000000"/>
                </a:solidFill>
                <a:highlight>
                  <a:srgbClr val="F1F4F5"/>
                </a:highlight>
                <a:latin typeface="Arial"/>
                <a:ea typeface="Arial"/>
                <a:cs typeface="Arial"/>
                <a:sym typeface="Arial"/>
              </a:rPr>
              <a:t>“PetaPixel.” Google Search. Google, n.d. Web. 20 Apr. 2017</a:t>
            </a:r>
          </a:p>
          <a:p>
            <a:pPr lvl="0">
              <a:lnSpc>
                <a:spcPct val="100000"/>
              </a:lnSpc>
              <a:spcBef>
                <a:spcPts val="0"/>
              </a:spcBef>
              <a:buNone/>
            </a:pPr>
            <a:r>
              <a:rPr lang="en" sz="1000">
                <a:solidFill>
                  <a:srgbClr val="000000"/>
                </a:solidFill>
                <a:highlight>
                  <a:srgbClr val="F1F4F5"/>
                </a:highlight>
                <a:latin typeface="Arial"/>
                <a:ea typeface="Arial"/>
                <a:cs typeface="Arial"/>
                <a:sym typeface="Arial"/>
              </a:rPr>
              <a:t>“Aperture.” Google Search. Google, n.d. Web. 20 Apr. 2017</a:t>
            </a:r>
          </a:p>
          <a:p>
            <a:pPr lvl="0">
              <a:lnSpc>
                <a:spcPct val="100000"/>
              </a:lnSpc>
              <a:spcBef>
                <a:spcPts val="0"/>
              </a:spcBef>
              <a:buNone/>
            </a:pPr>
            <a:r>
              <a:rPr lang="en" sz="1000">
                <a:solidFill>
                  <a:srgbClr val="000000"/>
                </a:solidFill>
                <a:highlight>
                  <a:srgbClr val="F1F4F5"/>
                </a:highlight>
                <a:latin typeface="Arial"/>
                <a:ea typeface="Arial"/>
                <a:cs typeface="Arial"/>
                <a:sym typeface="Arial"/>
              </a:rPr>
              <a:t>“Iso.” Google Search. Google, n.d. Web. 20 Apr. 2017</a:t>
            </a:r>
          </a:p>
          <a:p>
            <a:pPr lvl="0">
              <a:lnSpc>
                <a:spcPct val="100000"/>
              </a:lnSpc>
              <a:spcBef>
                <a:spcPts val="0"/>
              </a:spcBef>
              <a:buNone/>
            </a:pPr>
            <a:r>
              <a:rPr lang="en" sz="1000">
                <a:solidFill>
                  <a:srgbClr val="000000"/>
                </a:solidFill>
                <a:highlight>
                  <a:srgbClr val="F1F4F5"/>
                </a:highlight>
                <a:latin typeface="Arial"/>
                <a:ea typeface="Arial"/>
                <a:cs typeface="Arial"/>
                <a:sym typeface="Arial"/>
              </a:rPr>
              <a:t>“Underexposed.” Google Search. Google, n.d. Web. 20 Apr. 2017</a:t>
            </a:r>
          </a:p>
          <a:p>
            <a:pPr lvl="0" rtl="0">
              <a:lnSpc>
                <a:spcPct val="100000"/>
              </a:lnSpc>
              <a:spcBef>
                <a:spcPts val="0"/>
              </a:spcBef>
              <a:buNone/>
            </a:pPr>
            <a:r>
              <a:rPr lang="en" sz="1000">
                <a:solidFill>
                  <a:srgbClr val="000000"/>
                </a:solidFill>
                <a:highlight>
                  <a:srgbClr val="F1F4F5"/>
                </a:highlight>
                <a:latin typeface="Arial"/>
                <a:ea typeface="Arial"/>
                <a:cs typeface="Arial"/>
                <a:sym typeface="Arial"/>
              </a:rPr>
              <a:t>“Overexposed.” Google Search. Google, n.d. Web. 20 Apr. 2017</a:t>
            </a:r>
          </a:p>
          <a:p>
            <a:pPr lvl="0">
              <a:lnSpc>
                <a:spcPct val="100000"/>
              </a:lnSpc>
              <a:spcBef>
                <a:spcPts val="0"/>
              </a:spcBef>
              <a:buNone/>
            </a:pPr>
            <a:r>
              <a:rPr lang="en" sz="1000">
                <a:solidFill>
                  <a:srgbClr val="000000"/>
                </a:solidFill>
                <a:highlight>
                  <a:srgbClr val="F1F4F5"/>
                </a:highlight>
                <a:latin typeface="Arial"/>
                <a:ea typeface="Arial"/>
                <a:cs typeface="Arial"/>
                <a:sym typeface="Arial"/>
              </a:rPr>
              <a:t>“Histogram.” Google Search. Google, n.d. Web. 20 Apr. 2017</a:t>
            </a:r>
          </a:p>
          <a:p>
            <a:pPr lvl="0">
              <a:spcBef>
                <a:spcPts val="0"/>
              </a:spcBef>
              <a:buNone/>
            </a:pPr>
            <a:r>
              <a:t/>
            </a:r>
            <a:endParaRPr sz="1050">
              <a:solidFill>
                <a:srgbClr val="000000"/>
              </a:solidFill>
              <a:highlight>
                <a:srgbClr val="F1F4F5"/>
              </a:highlight>
              <a:latin typeface="Arial"/>
              <a:ea typeface="Arial"/>
              <a:cs typeface="Arial"/>
              <a:sym typeface="Arial"/>
            </a:endParaRPr>
          </a:p>
          <a:p>
            <a:pPr lvl="0">
              <a:spcBef>
                <a:spcPts val="0"/>
              </a:spcBef>
              <a:buNone/>
            </a:pPr>
            <a:r>
              <a:t/>
            </a:r>
            <a:endParaRPr sz="1050">
              <a:solidFill>
                <a:srgbClr val="000000"/>
              </a:solidFill>
              <a:highlight>
                <a:srgbClr val="F1F4F5"/>
              </a:highlight>
              <a:latin typeface="Arial"/>
              <a:ea typeface="Arial"/>
              <a:cs typeface="Arial"/>
              <a:sym typeface="Arial"/>
            </a:endParaRPr>
          </a:p>
          <a:p>
            <a:pPr lvl="0">
              <a:spcBef>
                <a:spcPts val="0"/>
              </a:spcBef>
              <a:buNone/>
            </a:pPr>
            <a:r>
              <a:t/>
            </a:r>
            <a:endParaRPr sz="1050">
              <a:solidFill>
                <a:srgbClr val="000000"/>
              </a:solidFill>
              <a:highlight>
                <a:srgbClr val="F1F4F5"/>
              </a:highlight>
              <a:latin typeface="Arial"/>
              <a:ea typeface="Arial"/>
              <a:cs typeface="Arial"/>
              <a:sym typeface="Arial"/>
            </a:endParaRPr>
          </a:p>
          <a:p>
            <a:pPr lvl="0">
              <a:spcBef>
                <a:spcPts val="0"/>
              </a:spcBef>
              <a:buNone/>
            </a:pPr>
            <a:r>
              <a:t/>
            </a:r>
            <a:endParaRPr sz="1050">
              <a:solidFill>
                <a:srgbClr val="000000"/>
              </a:solidFill>
              <a:highlight>
                <a:srgbClr val="F1F4F5"/>
              </a:highlight>
              <a:latin typeface="Arial"/>
              <a:ea typeface="Arial"/>
              <a:cs typeface="Arial"/>
              <a:sym typeface="Arial"/>
            </a:endParaRPr>
          </a:p>
          <a:p>
            <a:pPr lvl="0">
              <a:spcBef>
                <a:spcPts val="0"/>
              </a:spcBef>
              <a:buNone/>
            </a:pPr>
            <a:r>
              <a:t/>
            </a:r>
            <a:endParaRPr sz="1050">
              <a:solidFill>
                <a:srgbClr val="000000"/>
              </a:solidFill>
              <a:highlight>
                <a:srgbClr val="F1F4F5"/>
              </a:highlight>
              <a:latin typeface="Arial"/>
              <a:ea typeface="Arial"/>
              <a:cs typeface="Arial"/>
              <a:sym typeface="Arial"/>
            </a:endParaRPr>
          </a:p>
        </p:txBody>
      </p:sp>
      <p:sp>
        <p:nvSpPr>
          <p:cNvPr id="189" name="Shape 189">
            <a:hlinkClick r:id="rId3"/>
          </p:cNvPr>
          <p:cNvSpPr/>
          <p:nvPr/>
        </p:nvSpPr>
        <p:spPr>
          <a:xfrm>
            <a:off x="643200" y="3935000"/>
            <a:ext cx="1639500" cy="4920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311700" y="103625"/>
            <a:ext cx="8520600" cy="707400"/>
          </a:xfrm>
          <a:prstGeom prst="rect">
            <a:avLst/>
          </a:prstGeom>
        </p:spPr>
        <p:txBody>
          <a:bodyPr anchorCtr="0" anchor="t" bIns="91425" lIns="91425" rIns="91425" tIns="91425">
            <a:noAutofit/>
          </a:bodyPr>
          <a:lstStyle/>
          <a:p>
            <a:pPr lvl="0">
              <a:spcBef>
                <a:spcPts val="0"/>
              </a:spcBef>
              <a:buNone/>
            </a:pPr>
            <a:r>
              <a:rPr lang="en"/>
              <a:t>WHAT IS A CAMERA?</a:t>
            </a:r>
          </a:p>
        </p:txBody>
      </p:sp>
      <p:sp>
        <p:nvSpPr>
          <p:cNvPr id="75" name="Shape 75"/>
          <p:cNvSpPr txBox="1"/>
          <p:nvPr>
            <p:ph idx="1" type="body"/>
          </p:nvPr>
        </p:nvSpPr>
        <p:spPr>
          <a:xfrm>
            <a:off x="311700" y="741050"/>
            <a:ext cx="6599100" cy="3416700"/>
          </a:xfrm>
          <a:prstGeom prst="rect">
            <a:avLst/>
          </a:prstGeom>
        </p:spPr>
        <p:txBody>
          <a:bodyPr anchorCtr="0" anchor="t" bIns="91425" lIns="91425" rIns="91425" tIns="91425">
            <a:noAutofit/>
          </a:bodyPr>
          <a:lstStyle/>
          <a:p>
            <a:pPr indent="-228600" lvl="0" marL="457200" rtl="0" algn="just">
              <a:spcBef>
                <a:spcPts val="0"/>
              </a:spcBef>
              <a:buClr>
                <a:srgbClr val="000000"/>
              </a:buClr>
              <a:buFont typeface="Francois One"/>
            </a:pPr>
            <a:r>
              <a:rPr lang="en">
                <a:solidFill>
                  <a:srgbClr val="000000"/>
                </a:solidFill>
                <a:latin typeface="Francois One"/>
                <a:ea typeface="Francois One"/>
                <a:cs typeface="Francois One"/>
                <a:sym typeface="Francois One"/>
              </a:rPr>
              <a:t>A device that records visual images whether its video or photographs</a:t>
            </a:r>
          </a:p>
          <a:p>
            <a:pPr indent="-228600" lvl="0" marL="457200" rtl="0" algn="just">
              <a:spcBef>
                <a:spcPts val="0"/>
              </a:spcBef>
              <a:buClr>
                <a:srgbClr val="000000"/>
              </a:buClr>
              <a:buFont typeface="Francois One"/>
            </a:pPr>
            <a:r>
              <a:rPr lang="en">
                <a:solidFill>
                  <a:srgbClr val="000000"/>
                </a:solidFill>
                <a:latin typeface="Francois One"/>
                <a:ea typeface="Francois One"/>
                <a:cs typeface="Francois One"/>
                <a:sym typeface="Francois One"/>
              </a:rPr>
              <a:t>DSLR (digital single lens reflex): digital camera, most of the cameras are digital now a days, they have SD cards that store the video or photographs. Usually they have half sensors, but some have full sensors. </a:t>
            </a:r>
          </a:p>
          <a:p>
            <a:pPr indent="-228600" lvl="0" marL="457200" rtl="0" algn="just">
              <a:spcBef>
                <a:spcPts val="0"/>
              </a:spcBef>
              <a:buClr>
                <a:srgbClr val="000000"/>
              </a:buClr>
              <a:buFont typeface="Francois One"/>
            </a:pPr>
            <a:r>
              <a:rPr lang="en">
                <a:solidFill>
                  <a:srgbClr val="000000"/>
                </a:solidFill>
                <a:latin typeface="Francois One"/>
                <a:ea typeface="Francois One"/>
                <a:cs typeface="Francois One"/>
                <a:sym typeface="Francois One"/>
              </a:rPr>
              <a:t>SLR (single lens reflex): traditional film camera. Full sensor. </a:t>
            </a:r>
          </a:p>
          <a:p>
            <a:pPr indent="-228600" lvl="0" marL="457200" algn="just">
              <a:spcBef>
                <a:spcPts val="0"/>
              </a:spcBef>
              <a:buClr>
                <a:srgbClr val="000000"/>
              </a:buClr>
              <a:buFont typeface="Francois One"/>
            </a:pPr>
            <a:r>
              <a:rPr lang="en">
                <a:solidFill>
                  <a:srgbClr val="000000"/>
                </a:solidFill>
                <a:latin typeface="Francois One"/>
                <a:ea typeface="Francois One"/>
                <a:cs typeface="Francois One"/>
                <a:sym typeface="Francois One"/>
              </a:rPr>
              <a:t>HDSLR (high </a:t>
            </a:r>
            <a:r>
              <a:rPr lang="en">
                <a:solidFill>
                  <a:srgbClr val="000000"/>
                </a:solidFill>
                <a:latin typeface="Francois One"/>
                <a:ea typeface="Francois One"/>
                <a:cs typeface="Francois One"/>
                <a:sym typeface="Francois One"/>
              </a:rPr>
              <a:t>definition</a:t>
            </a:r>
            <a:r>
              <a:rPr lang="en">
                <a:solidFill>
                  <a:srgbClr val="000000"/>
                </a:solidFill>
                <a:latin typeface="Francois One"/>
                <a:ea typeface="Francois One"/>
                <a:cs typeface="Francois One"/>
                <a:sym typeface="Francois One"/>
              </a:rPr>
              <a:t> single lens reflex): digital camera capable of capturing high quality image. Usually has a half sensor and sometimes a full sensor</a:t>
            </a:r>
          </a:p>
        </p:txBody>
      </p:sp>
      <p:sp>
        <p:nvSpPr>
          <p:cNvPr id="76" name="Shape 76">
            <a:hlinkClick r:id="rId3"/>
          </p:cNvPr>
          <p:cNvSpPr/>
          <p:nvPr/>
        </p:nvSpPr>
        <p:spPr>
          <a:xfrm>
            <a:off x="6841450" y="4062725"/>
            <a:ext cx="1554300" cy="6528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7" name="Shape 77">
            <a:hlinkClick r:id="rId4"/>
          </p:cNvPr>
          <p:cNvSpPr/>
          <p:nvPr/>
        </p:nvSpPr>
        <p:spPr>
          <a:xfrm>
            <a:off x="529725" y="4099025"/>
            <a:ext cx="1677600" cy="5802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78" name="Shape 78"/>
          <p:cNvPicPr preferRelativeResize="0"/>
          <p:nvPr/>
        </p:nvPicPr>
        <p:blipFill>
          <a:blip r:embed="rId5">
            <a:alphaModFix/>
          </a:blip>
          <a:stretch>
            <a:fillRect/>
          </a:stretch>
        </p:blipFill>
        <p:spPr>
          <a:xfrm>
            <a:off x="7062425" y="741051"/>
            <a:ext cx="1935400" cy="193504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0" st="0"/>
                                            </p:txEl>
                                          </p:spTgt>
                                        </p:tgtEl>
                                        <p:attrNameLst>
                                          <p:attrName>style.visibility</p:attrName>
                                        </p:attrNameLst>
                                      </p:cBhvr>
                                      <p:to>
                                        <p:strVal val="visible"/>
                                      </p:to>
                                    </p:set>
                                    <p:animEffect filter="fade" transition="in">
                                      <p:cBhvr>
                                        <p:cTn dur="1000"/>
                                        <p:tgtEl>
                                          <p:spTgt spid="7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1" st="1"/>
                                            </p:txEl>
                                          </p:spTgt>
                                        </p:tgtEl>
                                        <p:attrNameLst>
                                          <p:attrName>style.visibility</p:attrName>
                                        </p:attrNameLst>
                                      </p:cBhvr>
                                      <p:to>
                                        <p:strVal val="visible"/>
                                      </p:to>
                                    </p:set>
                                    <p:animEffect filter="fade" transition="in">
                                      <p:cBhvr>
                                        <p:cTn dur="1000"/>
                                        <p:tgtEl>
                                          <p:spTgt spid="7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2" st="2"/>
                                            </p:txEl>
                                          </p:spTgt>
                                        </p:tgtEl>
                                        <p:attrNameLst>
                                          <p:attrName>style.visibility</p:attrName>
                                        </p:attrNameLst>
                                      </p:cBhvr>
                                      <p:to>
                                        <p:strVal val="visible"/>
                                      </p:to>
                                    </p:set>
                                    <p:animEffect filter="fade" transition="in">
                                      <p:cBhvr>
                                        <p:cTn dur="1000"/>
                                        <p:tgtEl>
                                          <p:spTgt spid="7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3" st="3"/>
                                            </p:txEl>
                                          </p:spTgt>
                                        </p:tgtEl>
                                        <p:attrNameLst>
                                          <p:attrName>style.visibility</p:attrName>
                                        </p:attrNameLst>
                                      </p:cBhvr>
                                      <p:to>
                                        <p:strVal val="visible"/>
                                      </p:to>
                                    </p:set>
                                    <p:animEffect filter="fade" transition="in">
                                      <p:cBhvr>
                                        <p:cTn dur="1000"/>
                                        <p:tgtEl>
                                          <p:spTgt spid="75">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x="0" y="0"/>
          <a:ext cx="0" cy="0"/>
          <a:chOff x="0" y="0"/>
          <a:chExt cx="0" cy="0"/>
        </a:xfrm>
      </p:grpSpPr>
      <p:sp>
        <p:nvSpPr>
          <p:cNvPr id="83" name="Shape 83"/>
          <p:cNvSpPr txBox="1"/>
          <p:nvPr>
            <p:ph type="title"/>
          </p:nvPr>
        </p:nvSpPr>
        <p:spPr>
          <a:xfrm>
            <a:off x="135400" y="-59550"/>
            <a:ext cx="8520600" cy="1152600"/>
          </a:xfrm>
          <a:prstGeom prst="rect">
            <a:avLst/>
          </a:prstGeom>
        </p:spPr>
        <p:txBody>
          <a:bodyPr anchorCtr="0" anchor="t" bIns="91425" lIns="91425" rIns="91425" tIns="91425">
            <a:noAutofit/>
          </a:bodyPr>
          <a:lstStyle/>
          <a:p>
            <a:pPr lvl="0">
              <a:spcBef>
                <a:spcPts val="0"/>
              </a:spcBef>
              <a:buNone/>
            </a:pPr>
            <a:r>
              <a:rPr lang="en"/>
              <a:t>WHAT PHYSICAL FEATURES DOES A CAMERA HAVE?</a:t>
            </a:r>
          </a:p>
        </p:txBody>
      </p:sp>
      <p:sp>
        <p:nvSpPr>
          <p:cNvPr id="84" name="Shape 84"/>
          <p:cNvSpPr txBox="1"/>
          <p:nvPr>
            <p:ph idx="1" type="body"/>
          </p:nvPr>
        </p:nvSpPr>
        <p:spPr>
          <a:xfrm>
            <a:off x="82900" y="1046025"/>
            <a:ext cx="8990700" cy="3523200"/>
          </a:xfrm>
          <a:prstGeom prst="rect">
            <a:avLst/>
          </a:prstGeom>
        </p:spPr>
        <p:txBody>
          <a:bodyPr anchorCtr="0" anchor="t" bIns="91425" lIns="91425" rIns="91425" tIns="91425">
            <a:noAutofit/>
          </a:bodyPr>
          <a:lstStyle/>
          <a:p>
            <a:pPr lvl="0" algn="just">
              <a:lnSpc>
                <a:spcPct val="100000"/>
              </a:lnSpc>
              <a:spcBef>
                <a:spcPts val="0"/>
              </a:spcBef>
              <a:buNone/>
            </a:pPr>
            <a:r>
              <a:rPr lang="en" sz="1600">
                <a:solidFill>
                  <a:srgbClr val="000000"/>
                </a:solidFill>
                <a:latin typeface="Francois One"/>
                <a:ea typeface="Francois One"/>
                <a:cs typeface="Francois One"/>
                <a:sym typeface="Francois One"/>
              </a:rPr>
              <a:t>Sensor: the most important part of the camera because it receives light entering the camera and is what projects the image.</a:t>
            </a:r>
          </a:p>
          <a:p>
            <a:pPr lvl="0" algn="just">
              <a:lnSpc>
                <a:spcPct val="100000"/>
              </a:lnSpc>
              <a:spcBef>
                <a:spcPts val="0"/>
              </a:spcBef>
              <a:buNone/>
            </a:pPr>
            <a:r>
              <a:rPr lang="en" sz="1600">
                <a:solidFill>
                  <a:srgbClr val="000000"/>
                </a:solidFill>
                <a:latin typeface="Francois One"/>
                <a:ea typeface="Francois One"/>
                <a:cs typeface="Francois One"/>
                <a:sym typeface="Francois One"/>
              </a:rPr>
              <a:t>Lens: gathers and projects light</a:t>
            </a:r>
          </a:p>
          <a:p>
            <a:pPr lvl="0" algn="just">
              <a:lnSpc>
                <a:spcPct val="100000"/>
              </a:lnSpc>
              <a:spcBef>
                <a:spcPts val="0"/>
              </a:spcBef>
              <a:buNone/>
            </a:pPr>
            <a:r>
              <a:rPr lang="en" sz="1600">
                <a:solidFill>
                  <a:srgbClr val="000000"/>
                </a:solidFill>
                <a:latin typeface="Francois One"/>
                <a:ea typeface="Francois One"/>
                <a:cs typeface="Francois One"/>
                <a:sym typeface="Francois One"/>
              </a:rPr>
              <a:t>Focus Ring: allows manual change in focus</a:t>
            </a:r>
          </a:p>
          <a:p>
            <a:pPr lvl="0" algn="just">
              <a:lnSpc>
                <a:spcPct val="100000"/>
              </a:lnSpc>
              <a:spcBef>
                <a:spcPts val="0"/>
              </a:spcBef>
              <a:buNone/>
            </a:pPr>
            <a:r>
              <a:rPr lang="en" sz="1600">
                <a:solidFill>
                  <a:srgbClr val="000000"/>
                </a:solidFill>
                <a:latin typeface="Francois One"/>
                <a:ea typeface="Francois One"/>
                <a:cs typeface="Francois One"/>
                <a:sym typeface="Francois One"/>
              </a:rPr>
              <a:t>View Finder: allows you to see what your lens is seeing </a:t>
            </a:r>
          </a:p>
          <a:p>
            <a:pPr lvl="0" algn="just">
              <a:lnSpc>
                <a:spcPct val="100000"/>
              </a:lnSpc>
              <a:spcBef>
                <a:spcPts val="0"/>
              </a:spcBef>
              <a:buNone/>
            </a:pPr>
            <a:r>
              <a:rPr lang="en" sz="1600">
                <a:solidFill>
                  <a:srgbClr val="000000"/>
                </a:solidFill>
                <a:latin typeface="Francois One"/>
                <a:ea typeface="Francois One"/>
                <a:cs typeface="Francois One"/>
                <a:sym typeface="Francois One"/>
              </a:rPr>
              <a:t>Aperture Ring: controls the amount of light entering through the camera </a:t>
            </a:r>
          </a:p>
          <a:p>
            <a:pPr lvl="0" algn="just">
              <a:lnSpc>
                <a:spcPct val="100000"/>
              </a:lnSpc>
              <a:spcBef>
                <a:spcPts val="0"/>
              </a:spcBef>
              <a:buNone/>
            </a:pPr>
            <a:r>
              <a:rPr lang="en" sz="1600">
                <a:solidFill>
                  <a:srgbClr val="000000"/>
                </a:solidFill>
                <a:latin typeface="Francois One"/>
                <a:ea typeface="Francois One"/>
                <a:cs typeface="Francois One"/>
                <a:sym typeface="Francois One"/>
              </a:rPr>
              <a:t>ISO: Sensor Sensitivity to light. However this is inside the camera. </a:t>
            </a:r>
          </a:p>
          <a:p>
            <a:pPr lvl="0" algn="just">
              <a:lnSpc>
                <a:spcPct val="100000"/>
              </a:lnSpc>
              <a:spcBef>
                <a:spcPts val="0"/>
              </a:spcBef>
              <a:buNone/>
            </a:pPr>
            <a:r>
              <a:rPr lang="en" sz="1600">
                <a:solidFill>
                  <a:srgbClr val="000000"/>
                </a:solidFill>
                <a:latin typeface="Francois One"/>
                <a:ea typeface="Francois One"/>
                <a:cs typeface="Francois One"/>
                <a:sym typeface="Francois One"/>
              </a:rPr>
              <a:t>Shutter Speed: the time light is allowed to enter the camera. Also not a physical feature.</a:t>
            </a:r>
          </a:p>
        </p:txBody>
      </p:sp>
      <p:sp>
        <p:nvSpPr>
          <p:cNvPr id="85" name="Shape 85">
            <a:hlinkClick r:id="rId3"/>
          </p:cNvPr>
          <p:cNvSpPr/>
          <p:nvPr/>
        </p:nvSpPr>
        <p:spPr>
          <a:xfrm>
            <a:off x="6637900" y="4389875"/>
            <a:ext cx="2018100" cy="5298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6" name="Shape 86">
            <a:hlinkClick r:id="rId4"/>
          </p:cNvPr>
          <p:cNvSpPr/>
          <p:nvPr/>
        </p:nvSpPr>
        <p:spPr>
          <a:xfrm>
            <a:off x="487000" y="4424375"/>
            <a:ext cx="2018100" cy="4608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87" name="Shape 87"/>
          <p:cNvPicPr preferRelativeResize="0"/>
          <p:nvPr/>
        </p:nvPicPr>
        <p:blipFill>
          <a:blip r:embed="rId5">
            <a:alphaModFix/>
          </a:blip>
          <a:stretch>
            <a:fillRect/>
          </a:stretch>
        </p:blipFill>
        <p:spPr>
          <a:xfrm>
            <a:off x="6637900" y="1469562"/>
            <a:ext cx="2286000" cy="25438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
                                        </p:tgtEl>
                                        <p:attrNameLst>
                                          <p:attrName>style.visibility</p:attrName>
                                        </p:attrNameLst>
                                      </p:cBhvr>
                                      <p:to>
                                        <p:strVal val="visible"/>
                                      </p:to>
                                    </p:set>
                                    <p:animEffect filter="fade" transition="in">
                                      <p:cBhvr>
                                        <p:cTn dur="1000"/>
                                        <p:tgtEl>
                                          <p:spTgt spid="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
                                            <p:txEl>
                                              <p:pRg end="0" st="0"/>
                                            </p:txEl>
                                          </p:spTgt>
                                        </p:tgtEl>
                                        <p:attrNameLst>
                                          <p:attrName>style.visibility</p:attrName>
                                        </p:attrNameLst>
                                      </p:cBhvr>
                                      <p:to>
                                        <p:strVal val="visible"/>
                                      </p:to>
                                    </p:set>
                                    <p:animEffect filter="fade" transition="in">
                                      <p:cBhvr>
                                        <p:cTn dur="1000"/>
                                        <p:tgtEl>
                                          <p:spTgt spid="8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
                                            <p:txEl>
                                              <p:pRg end="1" st="1"/>
                                            </p:txEl>
                                          </p:spTgt>
                                        </p:tgtEl>
                                        <p:attrNameLst>
                                          <p:attrName>style.visibility</p:attrName>
                                        </p:attrNameLst>
                                      </p:cBhvr>
                                      <p:to>
                                        <p:strVal val="visible"/>
                                      </p:to>
                                    </p:set>
                                    <p:animEffect filter="fade" transition="in">
                                      <p:cBhvr>
                                        <p:cTn dur="1000"/>
                                        <p:tgtEl>
                                          <p:spTgt spid="8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
                                            <p:txEl>
                                              <p:pRg end="2" st="2"/>
                                            </p:txEl>
                                          </p:spTgt>
                                        </p:tgtEl>
                                        <p:attrNameLst>
                                          <p:attrName>style.visibility</p:attrName>
                                        </p:attrNameLst>
                                      </p:cBhvr>
                                      <p:to>
                                        <p:strVal val="visible"/>
                                      </p:to>
                                    </p:set>
                                    <p:animEffect filter="fade" transition="in">
                                      <p:cBhvr>
                                        <p:cTn dur="1000"/>
                                        <p:tgtEl>
                                          <p:spTgt spid="8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
                                            <p:txEl>
                                              <p:pRg end="3" st="3"/>
                                            </p:txEl>
                                          </p:spTgt>
                                        </p:tgtEl>
                                        <p:attrNameLst>
                                          <p:attrName>style.visibility</p:attrName>
                                        </p:attrNameLst>
                                      </p:cBhvr>
                                      <p:to>
                                        <p:strVal val="visible"/>
                                      </p:to>
                                    </p:set>
                                    <p:animEffect filter="fade" transition="in">
                                      <p:cBhvr>
                                        <p:cTn dur="1000"/>
                                        <p:tgtEl>
                                          <p:spTgt spid="8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
                                            <p:txEl>
                                              <p:pRg end="4" st="4"/>
                                            </p:txEl>
                                          </p:spTgt>
                                        </p:tgtEl>
                                        <p:attrNameLst>
                                          <p:attrName>style.visibility</p:attrName>
                                        </p:attrNameLst>
                                      </p:cBhvr>
                                      <p:to>
                                        <p:strVal val="visible"/>
                                      </p:to>
                                    </p:set>
                                    <p:animEffect filter="fade" transition="in">
                                      <p:cBhvr>
                                        <p:cTn dur="1000"/>
                                        <p:tgtEl>
                                          <p:spTgt spid="8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
                                            <p:txEl>
                                              <p:pRg end="5" st="5"/>
                                            </p:txEl>
                                          </p:spTgt>
                                        </p:tgtEl>
                                        <p:attrNameLst>
                                          <p:attrName>style.visibility</p:attrName>
                                        </p:attrNameLst>
                                      </p:cBhvr>
                                      <p:to>
                                        <p:strVal val="visible"/>
                                      </p:to>
                                    </p:set>
                                    <p:animEffect filter="fade" transition="in">
                                      <p:cBhvr>
                                        <p:cTn dur="1000"/>
                                        <p:tgtEl>
                                          <p:spTgt spid="8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
                                            <p:txEl>
                                              <p:pRg end="6" st="6"/>
                                            </p:txEl>
                                          </p:spTgt>
                                        </p:tgtEl>
                                        <p:attrNameLst>
                                          <p:attrName>style.visibility</p:attrName>
                                        </p:attrNameLst>
                                      </p:cBhvr>
                                      <p:to>
                                        <p:strVal val="visible"/>
                                      </p:to>
                                    </p:set>
                                    <p:animEffect filter="fade" transition="in">
                                      <p:cBhvr>
                                        <p:cTn dur="1000"/>
                                        <p:tgtEl>
                                          <p:spTgt spid="84">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x="0" y="0"/>
          <a:ext cx="0" cy="0"/>
          <a:chOff x="0" y="0"/>
          <a:chExt cx="0" cy="0"/>
        </a:xfrm>
      </p:grpSpPr>
      <p:sp>
        <p:nvSpPr>
          <p:cNvPr id="92" name="Shape 92"/>
          <p:cNvSpPr txBox="1"/>
          <p:nvPr>
            <p:ph type="title"/>
          </p:nvPr>
        </p:nvSpPr>
        <p:spPr>
          <a:xfrm>
            <a:off x="311700" y="0"/>
            <a:ext cx="8520600" cy="1152300"/>
          </a:xfrm>
          <a:prstGeom prst="rect">
            <a:avLst/>
          </a:prstGeom>
        </p:spPr>
        <p:txBody>
          <a:bodyPr anchorCtr="0" anchor="t" bIns="91425" lIns="91425" rIns="91425" tIns="91425">
            <a:noAutofit/>
          </a:bodyPr>
          <a:lstStyle/>
          <a:p>
            <a:pPr lvl="0">
              <a:spcBef>
                <a:spcPts val="0"/>
              </a:spcBef>
              <a:buNone/>
            </a:pPr>
            <a:r>
              <a:rPr lang="en"/>
              <a:t>WHAT ARE THE THREE PILLARS OF PHOTOGRAPHY?</a:t>
            </a:r>
          </a:p>
        </p:txBody>
      </p:sp>
      <p:sp>
        <p:nvSpPr>
          <p:cNvPr id="93" name="Shape 93"/>
          <p:cNvSpPr txBox="1"/>
          <p:nvPr>
            <p:ph idx="1" type="body"/>
          </p:nvPr>
        </p:nvSpPr>
        <p:spPr>
          <a:xfrm>
            <a:off x="311700" y="1266325"/>
            <a:ext cx="6158400" cy="3302700"/>
          </a:xfrm>
          <a:prstGeom prst="rect">
            <a:avLst/>
          </a:prstGeom>
        </p:spPr>
        <p:txBody>
          <a:bodyPr anchorCtr="0" anchor="t" bIns="91425" lIns="91425" rIns="91425" tIns="91425">
            <a:noAutofit/>
          </a:bodyPr>
          <a:lstStyle/>
          <a:p>
            <a:pPr lvl="0">
              <a:spcBef>
                <a:spcPts val="0"/>
              </a:spcBef>
              <a:buNone/>
            </a:pPr>
            <a:r>
              <a:rPr lang="en">
                <a:solidFill>
                  <a:srgbClr val="000000"/>
                </a:solidFill>
                <a:latin typeface="Francois One"/>
                <a:ea typeface="Francois One"/>
                <a:cs typeface="Francois One"/>
                <a:sym typeface="Francois One"/>
              </a:rPr>
              <a:t>There are 3 things that have the most impact on the way a camera captures images. They are APERTURE, ISO and SHUTTER SPEED. All 3 of these factors give a photographer room for creativity.</a:t>
            </a:r>
          </a:p>
          <a:p>
            <a:pPr lvl="0">
              <a:spcBef>
                <a:spcPts val="0"/>
              </a:spcBef>
              <a:buNone/>
            </a:pPr>
            <a:r>
              <a:t/>
            </a:r>
            <a:endParaRPr>
              <a:solidFill>
                <a:srgbClr val="000000"/>
              </a:solidFill>
              <a:latin typeface="Francois One"/>
              <a:ea typeface="Francois One"/>
              <a:cs typeface="Francois One"/>
              <a:sym typeface="Francois One"/>
            </a:endParaRPr>
          </a:p>
          <a:p>
            <a:pPr lvl="0">
              <a:spcBef>
                <a:spcPts val="0"/>
              </a:spcBef>
              <a:buNone/>
            </a:pPr>
            <a:r>
              <a:t/>
            </a:r>
            <a:endParaRPr>
              <a:solidFill>
                <a:srgbClr val="000000"/>
              </a:solidFill>
              <a:latin typeface="Francois One"/>
              <a:ea typeface="Francois One"/>
              <a:cs typeface="Francois One"/>
              <a:sym typeface="Francois One"/>
            </a:endParaRPr>
          </a:p>
        </p:txBody>
      </p:sp>
      <p:sp>
        <p:nvSpPr>
          <p:cNvPr id="94" name="Shape 94">
            <a:hlinkClick r:id="rId3"/>
          </p:cNvPr>
          <p:cNvSpPr/>
          <p:nvPr/>
        </p:nvSpPr>
        <p:spPr>
          <a:xfrm>
            <a:off x="504825" y="4326050"/>
            <a:ext cx="1487700" cy="4794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5" name="Shape 95">
            <a:hlinkClick r:id="rId4"/>
          </p:cNvPr>
          <p:cNvSpPr/>
          <p:nvPr/>
        </p:nvSpPr>
        <p:spPr>
          <a:xfrm>
            <a:off x="6874375" y="4313450"/>
            <a:ext cx="1487700" cy="5046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96" name="Shape 96"/>
          <p:cNvPicPr preferRelativeResize="0"/>
          <p:nvPr/>
        </p:nvPicPr>
        <p:blipFill>
          <a:blip r:embed="rId5">
            <a:alphaModFix/>
          </a:blip>
          <a:stretch>
            <a:fillRect/>
          </a:stretch>
        </p:blipFill>
        <p:spPr>
          <a:xfrm>
            <a:off x="6144975" y="505683"/>
            <a:ext cx="2857500" cy="26872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
                                        </p:tgtEl>
                                        <p:attrNameLst>
                                          <p:attrName>style.visibility</p:attrName>
                                        </p:attrNameLst>
                                      </p:cBhvr>
                                      <p:to>
                                        <p:strVal val="visible"/>
                                      </p:to>
                                    </p:set>
                                    <p:animEffect filter="fade" transition="in">
                                      <p:cBhvr>
                                        <p:cTn dur="1000"/>
                                        <p:tgtEl>
                                          <p:spTgt spid="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gtEl>
                                        <p:attrNameLst>
                                          <p:attrName>style.visibility</p:attrName>
                                        </p:attrNameLst>
                                      </p:cBhvr>
                                      <p:to>
                                        <p:strVal val="visible"/>
                                      </p:to>
                                    </p:set>
                                    <p:animEffect filter="fade" transition="in">
                                      <p:cBhvr>
                                        <p:cTn dur="1000"/>
                                        <p:tgtEl>
                                          <p:spTgt spid="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gtEl>
                                        <p:attrNameLst>
                                          <p:attrName>style.visibility</p:attrName>
                                        </p:attrNameLst>
                                      </p:cBhvr>
                                      <p:to>
                                        <p:strVal val="visible"/>
                                      </p:to>
                                    </p:set>
                                    <p:animEffect filter="fade" transition="in">
                                      <p:cBhvr>
                                        <p:cTn dur="1000"/>
                                        <p:tgtEl>
                                          <p:spTgt spid="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sp>
        <p:nvSpPr>
          <p:cNvPr id="101" name="Shape 101"/>
          <p:cNvSpPr txBox="1"/>
          <p:nvPr>
            <p:ph type="title"/>
          </p:nvPr>
        </p:nvSpPr>
        <p:spPr>
          <a:xfrm>
            <a:off x="311700" y="127700"/>
            <a:ext cx="8520600" cy="707400"/>
          </a:xfrm>
          <a:prstGeom prst="rect">
            <a:avLst/>
          </a:prstGeom>
        </p:spPr>
        <p:txBody>
          <a:bodyPr anchorCtr="0" anchor="t" bIns="91425" lIns="91425" rIns="91425" tIns="91425">
            <a:noAutofit/>
          </a:bodyPr>
          <a:lstStyle/>
          <a:p>
            <a:pPr lvl="0">
              <a:spcBef>
                <a:spcPts val="0"/>
              </a:spcBef>
              <a:buNone/>
            </a:pPr>
            <a:r>
              <a:rPr lang="en"/>
              <a:t>WHAT IS SHUTTER SPEED?</a:t>
            </a:r>
          </a:p>
        </p:txBody>
      </p:sp>
      <p:sp>
        <p:nvSpPr>
          <p:cNvPr id="102" name="Shape 102"/>
          <p:cNvSpPr txBox="1"/>
          <p:nvPr>
            <p:ph idx="1" type="body"/>
          </p:nvPr>
        </p:nvSpPr>
        <p:spPr>
          <a:xfrm>
            <a:off x="311700" y="920400"/>
            <a:ext cx="5603400" cy="3302700"/>
          </a:xfrm>
          <a:prstGeom prst="rect">
            <a:avLst/>
          </a:prstGeom>
        </p:spPr>
        <p:txBody>
          <a:bodyPr anchorCtr="0" anchor="t" bIns="91425" lIns="91425" rIns="91425" tIns="91425">
            <a:noAutofit/>
          </a:bodyPr>
          <a:lstStyle/>
          <a:p>
            <a:pPr lvl="0">
              <a:spcBef>
                <a:spcPts val="0"/>
              </a:spcBef>
              <a:buNone/>
            </a:pPr>
            <a:r>
              <a:rPr lang="en">
                <a:solidFill>
                  <a:srgbClr val="000000"/>
                </a:solidFill>
                <a:latin typeface="Francois One"/>
                <a:ea typeface="Francois One"/>
                <a:cs typeface="Francois One"/>
                <a:sym typeface="Francois One"/>
              </a:rPr>
              <a:t>Shutter speed is the amount of light allowed into the camera when taking a picture. For instance, if a photographer is taking pictures of a football game, he/she will need to use a higher shutter speed to capture the fast paced motion. Having a higher shutter speed allows the photographer to capture an action frozen in time. </a:t>
            </a:r>
          </a:p>
          <a:p>
            <a:pPr lvl="0" rtl="0">
              <a:spcBef>
                <a:spcPts val="0"/>
              </a:spcBef>
              <a:buNone/>
            </a:pPr>
            <a:r>
              <a:rPr lang="en">
                <a:solidFill>
                  <a:srgbClr val="000000"/>
                </a:solidFill>
                <a:latin typeface="Francois One"/>
                <a:ea typeface="Francois One"/>
                <a:cs typeface="Francois One"/>
                <a:sym typeface="Francois One"/>
              </a:rPr>
              <a:t>Shutter speeds include: ½, ¼, 1/15, 1/30, 1/60, 1/125, 1/250, 1/500, 1/1000</a:t>
            </a:r>
          </a:p>
          <a:p>
            <a:pPr lvl="0" rtl="0">
              <a:spcBef>
                <a:spcPts val="0"/>
              </a:spcBef>
              <a:buNone/>
            </a:pPr>
            <a:r>
              <a:t/>
            </a:r>
            <a:endParaRPr>
              <a:solidFill>
                <a:srgbClr val="000000"/>
              </a:solidFill>
              <a:latin typeface="Francois One"/>
              <a:ea typeface="Francois One"/>
              <a:cs typeface="Francois One"/>
              <a:sym typeface="Francois One"/>
            </a:endParaRPr>
          </a:p>
        </p:txBody>
      </p:sp>
      <p:sp>
        <p:nvSpPr>
          <p:cNvPr id="103" name="Shape 103">
            <a:hlinkClick r:id="rId3"/>
          </p:cNvPr>
          <p:cNvSpPr/>
          <p:nvPr/>
        </p:nvSpPr>
        <p:spPr>
          <a:xfrm>
            <a:off x="6688950" y="4099050"/>
            <a:ext cx="1500900" cy="5172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4" name="Shape 104">
            <a:hlinkClick r:id="rId4"/>
          </p:cNvPr>
          <p:cNvSpPr/>
          <p:nvPr/>
        </p:nvSpPr>
        <p:spPr>
          <a:xfrm>
            <a:off x="580175" y="4105350"/>
            <a:ext cx="1299000" cy="5172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105" name="Shape 105"/>
          <p:cNvPicPr preferRelativeResize="0"/>
          <p:nvPr/>
        </p:nvPicPr>
        <p:blipFill>
          <a:blip r:embed="rId5">
            <a:alphaModFix/>
          </a:blip>
          <a:stretch>
            <a:fillRect/>
          </a:stretch>
        </p:blipFill>
        <p:spPr>
          <a:xfrm>
            <a:off x="5861400" y="542325"/>
            <a:ext cx="2851175" cy="33026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1"/>
                                        </p:tgtEl>
                                        <p:attrNameLst>
                                          <p:attrName>style.visibility</p:attrName>
                                        </p:attrNameLst>
                                      </p:cBhvr>
                                      <p:to>
                                        <p:strVal val="visible"/>
                                      </p:to>
                                    </p:set>
                                    <p:animEffect filter="fade" transition="in">
                                      <p:cBhvr>
                                        <p:cTn dur="1000"/>
                                        <p:tgtEl>
                                          <p:spTgt spid="1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gtEl>
                                        <p:attrNameLst>
                                          <p:attrName>style.visibility</p:attrName>
                                        </p:attrNameLst>
                                      </p:cBhvr>
                                      <p:to>
                                        <p:strVal val="visible"/>
                                      </p:to>
                                    </p:set>
                                    <p:animEffect filter="fade" transition="in">
                                      <p:cBhvr>
                                        <p:cTn dur="1000"/>
                                        <p:tgtEl>
                                          <p:spTgt spid="1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
                                            <p:txEl>
                                              <p:pRg end="0" st="0"/>
                                            </p:txEl>
                                          </p:spTgt>
                                        </p:tgtEl>
                                        <p:attrNameLst>
                                          <p:attrName>style.visibility</p:attrName>
                                        </p:attrNameLst>
                                      </p:cBhvr>
                                      <p:to>
                                        <p:strVal val="visible"/>
                                      </p:to>
                                    </p:set>
                                    <p:animEffect filter="fade" transition="in">
                                      <p:cBhvr>
                                        <p:cTn dur="1000"/>
                                        <p:tgtEl>
                                          <p:spTgt spid="10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
                                            <p:txEl>
                                              <p:pRg end="1" st="1"/>
                                            </p:txEl>
                                          </p:spTgt>
                                        </p:tgtEl>
                                        <p:attrNameLst>
                                          <p:attrName>style.visibility</p:attrName>
                                        </p:attrNameLst>
                                      </p:cBhvr>
                                      <p:to>
                                        <p:strVal val="visible"/>
                                      </p:to>
                                    </p:set>
                                    <p:animEffect filter="fade" transition="in">
                                      <p:cBhvr>
                                        <p:cTn dur="1000"/>
                                        <p:tgtEl>
                                          <p:spTgt spid="10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
                                            <p:txEl>
                                              <p:pRg end="2" st="2"/>
                                            </p:txEl>
                                          </p:spTgt>
                                        </p:tgtEl>
                                        <p:attrNameLst>
                                          <p:attrName>style.visibility</p:attrName>
                                        </p:attrNameLst>
                                      </p:cBhvr>
                                      <p:to>
                                        <p:strVal val="visible"/>
                                      </p:to>
                                    </p:set>
                                    <p:animEffect filter="fade" transition="in">
                                      <p:cBhvr>
                                        <p:cTn dur="1000"/>
                                        <p:tgtEl>
                                          <p:spTgt spid="102">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311700" y="445025"/>
            <a:ext cx="8520600" cy="707400"/>
          </a:xfrm>
          <a:prstGeom prst="rect">
            <a:avLst/>
          </a:prstGeom>
        </p:spPr>
        <p:txBody>
          <a:bodyPr anchorCtr="0" anchor="t" bIns="91425" lIns="91425" rIns="91425" tIns="91425">
            <a:noAutofit/>
          </a:bodyPr>
          <a:lstStyle/>
          <a:p>
            <a:pPr lvl="0">
              <a:spcBef>
                <a:spcPts val="0"/>
              </a:spcBef>
              <a:buNone/>
            </a:pPr>
            <a:r>
              <a:rPr lang="en"/>
              <a:t>WHAT IS </a:t>
            </a:r>
            <a:r>
              <a:rPr lang="en"/>
              <a:t>APERTURE</a:t>
            </a:r>
            <a:r>
              <a:rPr lang="en"/>
              <a:t>?</a:t>
            </a:r>
          </a:p>
        </p:txBody>
      </p:sp>
      <p:sp>
        <p:nvSpPr>
          <p:cNvPr id="111" name="Shape 111"/>
          <p:cNvSpPr txBox="1"/>
          <p:nvPr>
            <p:ph idx="1" type="body"/>
          </p:nvPr>
        </p:nvSpPr>
        <p:spPr>
          <a:xfrm>
            <a:off x="311700" y="1266325"/>
            <a:ext cx="5316300" cy="3302700"/>
          </a:xfrm>
          <a:prstGeom prst="rect">
            <a:avLst/>
          </a:prstGeom>
        </p:spPr>
        <p:txBody>
          <a:bodyPr anchorCtr="0" anchor="t" bIns="91425" lIns="91425" rIns="91425" tIns="91425">
            <a:noAutofit/>
          </a:bodyPr>
          <a:lstStyle/>
          <a:p>
            <a:pPr lvl="0">
              <a:spcBef>
                <a:spcPts val="0"/>
              </a:spcBef>
              <a:buNone/>
            </a:pPr>
            <a:r>
              <a:rPr lang="en">
                <a:solidFill>
                  <a:srgbClr val="000000"/>
                </a:solidFill>
                <a:latin typeface="Francois One"/>
                <a:ea typeface="Francois One"/>
                <a:cs typeface="Francois One"/>
                <a:sym typeface="Francois One"/>
              </a:rPr>
              <a:t>Aperture is the amount of light allowed to enter the camera. This have a effect on the depth of field because it not only adds dimensions to the photo but also can give it a more professional look. Aperture is commonly called the FSTOP. </a:t>
            </a:r>
          </a:p>
          <a:p>
            <a:pPr lvl="0">
              <a:spcBef>
                <a:spcPts val="0"/>
              </a:spcBef>
              <a:buNone/>
            </a:pPr>
            <a:r>
              <a:rPr lang="en">
                <a:solidFill>
                  <a:srgbClr val="000000"/>
                </a:solidFill>
                <a:latin typeface="Francois One"/>
                <a:ea typeface="Francois One"/>
                <a:cs typeface="Francois One"/>
                <a:sym typeface="Francois One"/>
              </a:rPr>
              <a:t>Aperture sizes: F/2, F/2.8, F/4, F/5.6, F/8, F/11, F/16, F/22, F/32</a:t>
            </a:r>
          </a:p>
          <a:p>
            <a:pPr lvl="0">
              <a:spcBef>
                <a:spcPts val="0"/>
              </a:spcBef>
              <a:buNone/>
            </a:pPr>
            <a:r>
              <a:t/>
            </a:r>
            <a:endParaRPr>
              <a:solidFill>
                <a:srgbClr val="000000"/>
              </a:solidFill>
              <a:latin typeface="Francois One"/>
              <a:ea typeface="Francois One"/>
              <a:cs typeface="Francois One"/>
              <a:sym typeface="Francois One"/>
            </a:endParaRPr>
          </a:p>
        </p:txBody>
      </p:sp>
      <p:sp>
        <p:nvSpPr>
          <p:cNvPr id="112" name="Shape 112">
            <a:hlinkClick r:id="rId3"/>
          </p:cNvPr>
          <p:cNvSpPr/>
          <p:nvPr/>
        </p:nvSpPr>
        <p:spPr>
          <a:xfrm>
            <a:off x="6785475" y="3976225"/>
            <a:ext cx="1765800" cy="5928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3" name="Shape 113">
            <a:hlinkClick r:id="rId4"/>
          </p:cNvPr>
          <p:cNvSpPr/>
          <p:nvPr/>
        </p:nvSpPr>
        <p:spPr>
          <a:xfrm>
            <a:off x="239650" y="3976225"/>
            <a:ext cx="1437900" cy="5928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114" name="Shape 114"/>
          <p:cNvPicPr preferRelativeResize="0"/>
          <p:nvPr/>
        </p:nvPicPr>
        <p:blipFill>
          <a:blip r:embed="rId5">
            <a:alphaModFix/>
          </a:blip>
          <a:stretch>
            <a:fillRect/>
          </a:stretch>
        </p:blipFill>
        <p:spPr>
          <a:xfrm>
            <a:off x="5627999" y="720575"/>
            <a:ext cx="3275325" cy="29941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0"/>
                                        </p:tgtEl>
                                        <p:attrNameLst>
                                          <p:attrName>style.visibility</p:attrName>
                                        </p:attrNameLst>
                                      </p:cBhvr>
                                      <p:to>
                                        <p:strVal val="visible"/>
                                      </p:to>
                                    </p:set>
                                    <p:animEffect filter="fade" transition="in">
                                      <p:cBhvr>
                                        <p:cTn dur="1000"/>
                                        <p:tgtEl>
                                          <p:spTgt spid="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4"/>
                                        </p:tgtEl>
                                        <p:attrNameLst>
                                          <p:attrName>style.visibility</p:attrName>
                                        </p:attrNameLst>
                                      </p:cBhvr>
                                      <p:to>
                                        <p:strVal val="visible"/>
                                      </p:to>
                                    </p:set>
                                    <p:animEffect filter="fade" transition="in">
                                      <p:cBhvr>
                                        <p:cTn dur="1000"/>
                                        <p:tgtEl>
                                          <p:spTgt spid="1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0" st="0"/>
                                            </p:txEl>
                                          </p:spTgt>
                                        </p:tgtEl>
                                        <p:attrNameLst>
                                          <p:attrName>style.visibility</p:attrName>
                                        </p:attrNameLst>
                                      </p:cBhvr>
                                      <p:to>
                                        <p:strVal val="visible"/>
                                      </p:to>
                                    </p:set>
                                    <p:animEffect filter="fade" transition="in">
                                      <p:cBhvr>
                                        <p:cTn dur="1000"/>
                                        <p:tgtEl>
                                          <p:spTgt spid="11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1" st="1"/>
                                            </p:txEl>
                                          </p:spTgt>
                                        </p:tgtEl>
                                        <p:attrNameLst>
                                          <p:attrName>style.visibility</p:attrName>
                                        </p:attrNameLst>
                                      </p:cBhvr>
                                      <p:to>
                                        <p:strVal val="visible"/>
                                      </p:to>
                                    </p:set>
                                    <p:animEffect filter="fade" transition="in">
                                      <p:cBhvr>
                                        <p:cTn dur="1000"/>
                                        <p:tgtEl>
                                          <p:spTgt spid="11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2" st="2"/>
                                            </p:txEl>
                                          </p:spTgt>
                                        </p:tgtEl>
                                        <p:attrNameLst>
                                          <p:attrName>style.visibility</p:attrName>
                                        </p:attrNameLst>
                                      </p:cBhvr>
                                      <p:to>
                                        <p:strVal val="visible"/>
                                      </p:to>
                                    </p:set>
                                    <p:animEffect filter="fade" transition="in">
                                      <p:cBhvr>
                                        <p:cTn dur="1000"/>
                                        <p:tgtEl>
                                          <p:spTgt spid="11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type="title"/>
          </p:nvPr>
        </p:nvSpPr>
        <p:spPr>
          <a:xfrm>
            <a:off x="311700" y="72325"/>
            <a:ext cx="8520600" cy="707400"/>
          </a:xfrm>
          <a:prstGeom prst="rect">
            <a:avLst/>
          </a:prstGeom>
        </p:spPr>
        <p:txBody>
          <a:bodyPr anchorCtr="0" anchor="t" bIns="91425" lIns="91425" rIns="91425" tIns="91425">
            <a:noAutofit/>
          </a:bodyPr>
          <a:lstStyle/>
          <a:p>
            <a:pPr lvl="0">
              <a:spcBef>
                <a:spcPts val="0"/>
              </a:spcBef>
              <a:buNone/>
            </a:pPr>
            <a:r>
              <a:rPr lang="en"/>
              <a:t>WHAT IS ISO?</a:t>
            </a:r>
          </a:p>
        </p:txBody>
      </p:sp>
      <p:sp>
        <p:nvSpPr>
          <p:cNvPr id="120" name="Shape 120"/>
          <p:cNvSpPr txBox="1"/>
          <p:nvPr>
            <p:ph idx="1" type="body"/>
          </p:nvPr>
        </p:nvSpPr>
        <p:spPr>
          <a:xfrm>
            <a:off x="311700" y="779725"/>
            <a:ext cx="4483800" cy="3789300"/>
          </a:xfrm>
          <a:prstGeom prst="rect">
            <a:avLst/>
          </a:prstGeom>
        </p:spPr>
        <p:txBody>
          <a:bodyPr anchorCtr="0" anchor="t" bIns="91425" lIns="91425" rIns="91425" tIns="91425">
            <a:noAutofit/>
          </a:bodyPr>
          <a:lstStyle/>
          <a:p>
            <a:pPr lvl="0">
              <a:spcBef>
                <a:spcPts val="0"/>
              </a:spcBef>
              <a:buNone/>
            </a:pPr>
            <a:r>
              <a:rPr lang="en">
                <a:solidFill>
                  <a:srgbClr val="000000"/>
                </a:solidFill>
                <a:latin typeface="Francois One"/>
                <a:ea typeface="Francois One"/>
                <a:cs typeface="Francois One"/>
                <a:sym typeface="Francois One"/>
              </a:rPr>
              <a:t>ISO affects the sensor's sensitivity to light. The bigger the ISO the more sensitive it is to light, and the greater the ISO the grainy the photograph or video will come out. For instance, a higher ISO would typically be used on a dark night if you were trying to capture the moon. While a lower ISO are typically used when it’s sunny outside. </a:t>
            </a:r>
          </a:p>
          <a:p>
            <a:pPr lvl="0">
              <a:spcBef>
                <a:spcPts val="0"/>
              </a:spcBef>
              <a:buNone/>
            </a:pPr>
            <a:r>
              <a:rPr lang="en">
                <a:solidFill>
                  <a:srgbClr val="000000"/>
                </a:solidFill>
                <a:latin typeface="Francois One"/>
                <a:ea typeface="Francois One"/>
                <a:cs typeface="Francois One"/>
                <a:sym typeface="Francois One"/>
              </a:rPr>
              <a:t>ISO Numbers: 50, 100, 200, 400, 800, 1600, 3200 </a:t>
            </a:r>
          </a:p>
        </p:txBody>
      </p:sp>
      <p:sp>
        <p:nvSpPr>
          <p:cNvPr id="121" name="Shape 121">
            <a:hlinkClick r:id="rId3"/>
          </p:cNvPr>
          <p:cNvSpPr/>
          <p:nvPr/>
        </p:nvSpPr>
        <p:spPr>
          <a:xfrm>
            <a:off x="6875600" y="4106400"/>
            <a:ext cx="1576500" cy="7074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2" name="Shape 122">
            <a:hlinkClick r:id="rId4"/>
          </p:cNvPr>
          <p:cNvSpPr/>
          <p:nvPr/>
        </p:nvSpPr>
        <p:spPr>
          <a:xfrm>
            <a:off x="311700" y="4195800"/>
            <a:ext cx="1715400" cy="6306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123" name="Shape 123"/>
          <p:cNvPicPr preferRelativeResize="0"/>
          <p:nvPr/>
        </p:nvPicPr>
        <p:blipFill rotWithShape="1">
          <a:blip r:embed="rId5">
            <a:alphaModFix/>
          </a:blip>
          <a:srcRect b="0" l="1893" r="0" t="0"/>
          <a:stretch/>
        </p:blipFill>
        <p:spPr>
          <a:xfrm>
            <a:off x="4795500" y="922475"/>
            <a:ext cx="4187001" cy="28621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1000"/>
                                        <p:tgtEl>
                                          <p:spTgt spid="1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3"/>
                                        </p:tgtEl>
                                        <p:attrNameLst>
                                          <p:attrName>style.visibility</p:attrName>
                                        </p:attrNameLst>
                                      </p:cBhvr>
                                      <p:to>
                                        <p:strVal val="visible"/>
                                      </p:to>
                                    </p:set>
                                    <p:animEffect filter="fade" transition="in">
                                      <p:cBhvr>
                                        <p:cTn dur="1000"/>
                                        <p:tgtEl>
                                          <p:spTgt spid="1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1000"/>
                                        <p:tgtEl>
                                          <p:spTgt spid="1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xEl>
                                              <p:pRg end="0" st="0"/>
                                            </p:txEl>
                                          </p:spTgt>
                                        </p:tgtEl>
                                        <p:attrNameLst>
                                          <p:attrName>style.visibility</p:attrName>
                                        </p:attrNameLst>
                                      </p:cBhvr>
                                      <p:to>
                                        <p:strVal val="visible"/>
                                      </p:to>
                                    </p:set>
                                    <p:animEffect filter="fade" transition="in">
                                      <p:cBhvr>
                                        <p:cTn dur="1000"/>
                                        <p:tgtEl>
                                          <p:spTgt spid="12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xEl>
                                              <p:pRg end="1" st="1"/>
                                            </p:txEl>
                                          </p:spTgt>
                                        </p:tgtEl>
                                        <p:attrNameLst>
                                          <p:attrName>style.visibility</p:attrName>
                                        </p:attrNameLst>
                                      </p:cBhvr>
                                      <p:to>
                                        <p:strVal val="visible"/>
                                      </p:to>
                                    </p:set>
                                    <p:animEffect filter="fade" transition="in">
                                      <p:cBhvr>
                                        <p:cTn dur="1000"/>
                                        <p:tgtEl>
                                          <p:spTgt spid="120">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229450" y="139450"/>
            <a:ext cx="8520600" cy="707400"/>
          </a:xfrm>
          <a:prstGeom prst="rect">
            <a:avLst/>
          </a:prstGeom>
        </p:spPr>
        <p:txBody>
          <a:bodyPr anchorCtr="0" anchor="t" bIns="91425" lIns="91425" rIns="91425" tIns="91425">
            <a:noAutofit/>
          </a:bodyPr>
          <a:lstStyle/>
          <a:p>
            <a:pPr lvl="0">
              <a:spcBef>
                <a:spcPts val="0"/>
              </a:spcBef>
              <a:buNone/>
            </a:pPr>
            <a:r>
              <a:rPr lang="en"/>
              <a:t>TYPES OF EXPOSURE</a:t>
            </a:r>
          </a:p>
        </p:txBody>
      </p:sp>
      <p:sp>
        <p:nvSpPr>
          <p:cNvPr id="129" name="Shape 129"/>
          <p:cNvSpPr txBox="1"/>
          <p:nvPr>
            <p:ph idx="1" type="body"/>
          </p:nvPr>
        </p:nvSpPr>
        <p:spPr>
          <a:xfrm>
            <a:off x="182425" y="749175"/>
            <a:ext cx="8520600" cy="3302700"/>
          </a:xfrm>
          <a:prstGeom prst="rect">
            <a:avLst/>
          </a:prstGeom>
        </p:spPr>
        <p:txBody>
          <a:bodyPr anchorCtr="0" anchor="t" bIns="91425" lIns="91425" rIns="91425" tIns="91425">
            <a:noAutofit/>
          </a:bodyPr>
          <a:lstStyle/>
          <a:p>
            <a:pPr lvl="0">
              <a:spcBef>
                <a:spcPts val="0"/>
              </a:spcBef>
              <a:buNone/>
            </a:pPr>
            <a:r>
              <a:rPr lang="en">
                <a:solidFill>
                  <a:srgbClr val="000000"/>
                </a:solidFill>
                <a:latin typeface="Francois One"/>
                <a:ea typeface="Francois One"/>
                <a:cs typeface="Francois One"/>
                <a:sym typeface="Francois One"/>
              </a:rPr>
              <a:t>Exposure: the amount of light that the camera is receiving. This determines whether the image is either too bright </a:t>
            </a:r>
            <a:r>
              <a:rPr lang="en">
                <a:solidFill>
                  <a:srgbClr val="000000"/>
                </a:solidFill>
                <a:latin typeface="Bangers"/>
                <a:ea typeface="Bangers"/>
                <a:cs typeface="Bangers"/>
                <a:sym typeface="Bangers"/>
              </a:rPr>
              <a:t>(overexposed)</a:t>
            </a:r>
            <a:r>
              <a:rPr lang="en">
                <a:solidFill>
                  <a:srgbClr val="000000"/>
                </a:solidFill>
                <a:latin typeface="Francois One"/>
                <a:ea typeface="Francois One"/>
                <a:cs typeface="Francois One"/>
                <a:sym typeface="Francois One"/>
              </a:rPr>
              <a:t> or too dark </a:t>
            </a:r>
            <a:r>
              <a:rPr lang="en">
                <a:solidFill>
                  <a:srgbClr val="000000"/>
                </a:solidFill>
                <a:latin typeface="Bangers"/>
                <a:ea typeface="Bangers"/>
                <a:cs typeface="Bangers"/>
                <a:sym typeface="Bangers"/>
              </a:rPr>
              <a:t>(underexposed) </a:t>
            </a:r>
            <a:r>
              <a:rPr lang="en">
                <a:solidFill>
                  <a:srgbClr val="000000"/>
                </a:solidFill>
                <a:latin typeface="Francois One"/>
                <a:ea typeface="Francois One"/>
                <a:cs typeface="Francois One"/>
                <a:sym typeface="Francois One"/>
              </a:rPr>
              <a:t>or getting the ideal amount of light.</a:t>
            </a:r>
          </a:p>
          <a:p>
            <a:pPr lvl="0">
              <a:spcBef>
                <a:spcPts val="0"/>
              </a:spcBef>
              <a:buNone/>
            </a:pPr>
            <a:r>
              <a:rPr lang="en">
                <a:solidFill>
                  <a:srgbClr val="000000"/>
                </a:solidFill>
                <a:latin typeface="Francois One"/>
                <a:ea typeface="Francois One"/>
                <a:cs typeface="Francois One"/>
                <a:sym typeface="Francois One"/>
              </a:rPr>
              <a:t>One way to get the perfect amount of exposure is to use a method called the gray card method. This method consists of getting a medium gray sheet, taking a picture of it in program mode and then switching back into manual mode and manually entering the settings to achieve perfect exposure. The reason behind this is that cameras only see in gray, so if you take a picture in program mode you will get perfect exposure. </a:t>
            </a:r>
          </a:p>
        </p:txBody>
      </p:sp>
      <p:sp>
        <p:nvSpPr>
          <p:cNvPr id="130" name="Shape 130">
            <a:hlinkClick r:id="rId3"/>
          </p:cNvPr>
          <p:cNvSpPr/>
          <p:nvPr/>
        </p:nvSpPr>
        <p:spPr>
          <a:xfrm>
            <a:off x="7069550" y="4241525"/>
            <a:ext cx="1513500" cy="7062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1" name="Shape 131">
            <a:hlinkClick r:id="rId4"/>
          </p:cNvPr>
          <p:cNvSpPr/>
          <p:nvPr/>
        </p:nvSpPr>
        <p:spPr>
          <a:xfrm>
            <a:off x="288200" y="4301675"/>
            <a:ext cx="1333800" cy="5859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1000"/>
                                        <p:tgtEl>
                                          <p:spTgt spid="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9">
                                            <p:txEl>
                                              <p:pRg end="0" st="0"/>
                                            </p:txEl>
                                          </p:spTgt>
                                        </p:tgtEl>
                                        <p:attrNameLst>
                                          <p:attrName>style.visibility</p:attrName>
                                        </p:attrNameLst>
                                      </p:cBhvr>
                                      <p:to>
                                        <p:strVal val="visible"/>
                                      </p:to>
                                    </p:set>
                                    <p:animEffect filter="fade" transition="in">
                                      <p:cBhvr>
                                        <p:cTn dur="1000"/>
                                        <p:tgtEl>
                                          <p:spTgt spid="12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9">
                                            <p:txEl>
                                              <p:pRg end="1" st="1"/>
                                            </p:txEl>
                                          </p:spTgt>
                                        </p:tgtEl>
                                        <p:attrNameLst>
                                          <p:attrName>style.visibility</p:attrName>
                                        </p:attrNameLst>
                                      </p:cBhvr>
                                      <p:to>
                                        <p:strVal val="visible"/>
                                      </p:to>
                                    </p:set>
                                    <p:animEffect filter="fade" transition="in">
                                      <p:cBhvr>
                                        <p:cTn dur="1000"/>
                                        <p:tgtEl>
                                          <p:spTgt spid="129">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type="title"/>
          </p:nvPr>
        </p:nvSpPr>
        <p:spPr>
          <a:xfrm>
            <a:off x="2654200" y="320800"/>
            <a:ext cx="3229200" cy="707400"/>
          </a:xfrm>
          <a:prstGeom prst="rect">
            <a:avLst/>
          </a:prstGeom>
        </p:spPr>
        <p:txBody>
          <a:bodyPr anchorCtr="0" anchor="t" bIns="91425" lIns="91425" rIns="91425" tIns="91425">
            <a:noAutofit/>
          </a:bodyPr>
          <a:lstStyle/>
          <a:p>
            <a:pPr lvl="0">
              <a:spcBef>
                <a:spcPts val="0"/>
              </a:spcBef>
              <a:buNone/>
            </a:pPr>
            <a:r>
              <a:rPr lang="en"/>
              <a:t>UNDEREXPOSED</a:t>
            </a:r>
          </a:p>
        </p:txBody>
      </p:sp>
      <p:sp>
        <p:nvSpPr>
          <p:cNvPr id="137" name="Shape 137">
            <a:hlinkClick r:id="rId3"/>
          </p:cNvPr>
          <p:cNvSpPr/>
          <p:nvPr/>
        </p:nvSpPr>
        <p:spPr>
          <a:xfrm>
            <a:off x="7110975" y="4330900"/>
            <a:ext cx="1336800" cy="5424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8" name="Shape 138">
            <a:hlinkClick r:id="rId4"/>
          </p:cNvPr>
          <p:cNvSpPr/>
          <p:nvPr/>
        </p:nvSpPr>
        <p:spPr>
          <a:xfrm>
            <a:off x="353525" y="4330900"/>
            <a:ext cx="1122600" cy="5424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139" name="Shape 139"/>
          <p:cNvPicPr preferRelativeResize="0"/>
          <p:nvPr/>
        </p:nvPicPr>
        <p:blipFill>
          <a:blip r:embed="rId5">
            <a:alphaModFix/>
          </a:blip>
          <a:stretch>
            <a:fillRect/>
          </a:stretch>
        </p:blipFill>
        <p:spPr>
          <a:xfrm>
            <a:off x="596350" y="1028200"/>
            <a:ext cx="7392224" cy="33026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1000"/>
                                        <p:tgtEl>
                                          <p:spTgt spid="1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