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PT Sans Narrow"/>
      <p:regular r:id="rId20"/>
      <p:bold r:id="rId21"/>
    </p:embeddedFont>
    <p:embeddedFont>
      <p:font typeface="Open Sans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TSansNarrow-regular.fntdata"/><Relationship Id="rId22" Type="http://schemas.openxmlformats.org/officeDocument/2006/relationships/font" Target="fonts/OpenSans-regular.fntdata"/><Relationship Id="rId21" Type="http://schemas.openxmlformats.org/officeDocument/2006/relationships/font" Target="fonts/PTSansNarrow-bold.fntdata"/><Relationship Id="rId24" Type="http://schemas.openxmlformats.org/officeDocument/2006/relationships/font" Target="fonts/OpenSans-italic.fntdata"/><Relationship Id="rId23" Type="http://schemas.openxmlformats.org/officeDocument/2006/relationships/font" Target="fonts/OpenSans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schemas.openxmlformats.org/officeDocument/2006/relationships/font" Target="fonts/OpenSans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7007735" y="3176887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" name="Shape 11"/>
          <p:cNvCxnSpPr/>
          <p:nvPr/>
        </p:nvCxnSpPr>
        <p:spPr>
          <a:xfrm>
            <a:off x="1575034" y="3158251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2" name="Shape 12"/>
          <p:cNvGrpSpPr/>
          <p:nvPr/>
        </p:nvGrpSpPr>
        <p:grpSpPr>
          <a:xfrm>
            <a:off x="1004144" y="1022025"/>
            <a:ext cx="7136667" cy="152400"/>
            <a:chOff x="1346428" y="1011300"/>
            <a:chExt cx="6452100" cy="152400"/>
          </a:xfrm>
        </p:grpSpPr>
        <p:cxnSp>
          <p:nvCxnSpPr>
            <p:cNvPr id="13" name="Shape 13"/>
            <p:cNvCxnSpPr/>
            <p:nvPr/>
          </p:nvCxnSpPr>
          <p:spPr>
            <a:xfrm rot="10800000">
              <a:off x="1346428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" name="Shape 14"/>
            <p:cNvCxnSpPr/>
            <p:nvPr/>
          </p:nvCxnSpPr>
          <p:spPr>
            <a:xfrm rot="10800000">
              <a:off x="1346428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5" name="Shape 15"/>
          <p:cNvGrpSpPr/>
          <p:nvPr/>
        </p:nvGrpSpPr>
        <p:grpSpPr>
          <a:xfrm>
            <a:off x="1004151" y="3969100"/>
            <a:ext cx="7136667" cy="152400"/>
            <a:chOff x="1346435" y="3969087"/>
            <a:chExt cx="6452100" cy="152400"/>
          </a:xfrm>
        </p:grpSpPr>
        <p:cxnSp>
          <p:nvCxnSpPr>
            <p:cNvPr id="16" name="Shape 16"/>
            <p:cNvCxnSpPr/>
            <p:nvPr/>
          </p:nvCxnSpPr>
          <p:spPr>
            <a:xfrm>
              <a:off x="1346435" y="4121487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" name="Shape 17"/>
            <p:cNvCxnSpPr/>
            <p:nvPr/>
          </p:nvCxnSpPr>
          <p:spPr>
            <a:xfrm>
              <a:off x="1346435" y="3969087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8" name="Shape 18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/>
        </p:txBody>
      </p:sp>
      <p:sp>
        <p:nvSpPr>
          <p:cNvPr id="19" name="Shape 19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 txBox="1"/>
          <p:nvPr>
            <p:ph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" name="Shape 2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3" name="Shape 33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7" name="Shape 4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8" name="Shape 48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A2C4C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#slide=next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#slide=next" TargetMode="External"/><Relationship Id="rId4" Type="http://schemas.openxmlformats.org/officeDocument/2006/relationships/hyperlink" Target="#slide=previous" TargetMode="External"/><Relationship Id="rId5" Type="http://schemas.openxmlformats.org/officeDocument/2006/relationships/image" Target="../media/image0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#slide=next" TargetMode="External"/><Relationship Id="rId4" Type="http://schemas.openxmlformats.org/officeDocument/2006/relationships/hyperlink" Target="#slide=previous" TargetMode="External"/><Relationship Id="rId5" Type="http://schemas.openxmlformats.org/officeDocument/2006/relationships/image" Target="../media/image0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#slide=next" TargetMode="External"/><Relationship Id="rId4" Type="http://schemas.openxmlformats.org/officeDocument/2006/relationships/hyperlink" Target="#slide=previous" TargetMode="External"/><Relationship Id="rId5" Type="http://schemas.openxmlformats.org/officeDocument/2006/relationships/image" Target="../media/image0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#slide=next" TargetMode="External"/><Relationship Id="rId4" Type="http://schemas.openxmlformats.org/officeDocument/2006/relationships/hyperlink" Target="#slide=previous" TargetMode="External"/><Relationship Id="rId5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#slide=next" TargetMode="External"/><Relationship Id="rId4" Type="http://schemas.openxmlformats.org/officeDocument/2006/relationships/hyperlink" Target="#slide=previous" TargetMode="External"/><Relationship Id="rId5" Type="http://schemas.openxmlformats.org/officeDocument/2006/relationships/hyperlink" Target="http://youtube.com/v/wuKv40HpPPQ" TargetMode="External"/><Relationship Id="rId6" Type="http://schemas.openxmlformats.org/officeDocument/2006/relationships/image" Target="../media/image09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#slide=previous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#slide=id.g1d5ff26094_0_156" TargetMode="External"/><Relationship Id="rId4" Type="http://schemas.openxmlformats.org/officeDocument/2006/relationships/hyperlink" Target="#slide=previous" TargetMode="External"/><Relationship Id="rId5" Type="http://schemas.openxmlformats.org/officeDocument/2006/relationships/image" Target="../media/image0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#slide=previous" TargetMode="External"/><Relationship Id="rId4" Type="http://schemas.openxmlformats.org/officeDocument/2006/relationships/hyperlink" Target="#slide=next" TargetMode="External"/><Relationship Id="rId5" Type="http://schemas.openxmlformats.org/officeDocument/2006/relationships/image" Target="../media/image0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#slide=next" TargetMode="External"/><Relationship Id="rId4" Type="http://schemas.openxmlformats.org/officeDocument/2006/relationships/hyperlink" Target="#slide=previous" TargetMode="External"/><Relationship Id="rId5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#slide=next" TargetMode="External"/><Relationship Id="rId4" Type="http://schemas.openxmlformats.org/officeDocument/2006/relationships/hyperlink" Target="#slide=previous" TargetMode="External"/><Relationship Id="rId5" Type="http://schemas.openxmlformats.org/officeDocument/2006/relationships/image" Target="../media/image0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#slide=next" TargetMode="External"/><Relationship Id="rId4" Type="http://schemas.openxmlformats.org/officeDocument/2006/relationships/hyperlink" Target="#slide=previous" TargetMode="External"/><Relationship Id="rId5" Type="http://schemas.openxmlformats.org/officeDocument/2006/relationships/image" Target="../media/image0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#slide=next" TargetMode="External"/><Relationship Id="rId4" Type="http://schemas.openxmlformats.org/officeDocument/2006/relationships/hyperlink" Target="#slide=previous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#slide=next" TargetMode="External"/><Relationship Id="rId4" Type="http://schemas.openxmlformats.org/officeDocument/2006/relationships/hyperlink" Target="#slide=previous" TargetMode="External"/><Relationship Id="rId5" Type="http://schemas.openxmlformats.org/officeDocument/2006/relationships/image" Target="../media/image0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Intro to the DSLR Camera</a:t>
            </a:r>
          </a:p>
        </p:txBody>
      </p:sp>
      <p:sp>
        <p:nvSpPr>
          <p:cNvPr id="67" name="Shape 67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By Marc Burgess</a:t>
            </a:r>
          </a:p>
        </p:txBody>
      </p:sp>
      <p:sp>
        <p:nvSpPr>
          <p:cNvPr id="68" name="Shape 68">
            <a:hlinkClick r:id="rId3"/>
          </p:cNvPr>
          <p:cNvSpPr/>
          <p:nvPr/>
        </p:nvSpPr>
        <p:spPr>
          <a:xfrm>
            <a:off x="6722425" y="4452175"/>
            <a:ext cx="1488300" cy="492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UNDEREXPOSED</a:t>
            </a:r>
          </a:p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6" name="Shape 146">
            <a:hlinkClick r:id="rId3"/>
          </p:cNvPr>
          <p:cNvSpPr/>
          <p:nvPr/>
        </p:nvSpPr>
        <p:spPr>
          <a:xfrm>
            <a:off x="6949450" y="3972900"/>
            <a:ext cx="1336800" cy="542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7" name="Shape 147">
            <a:hlinkClick r:id="rId4"/>
          </p:cNvPr>
          <p:cNvSpPr/>
          <p:nvPr/>
        </p:nvSpPr>
        <p:spPr>
          <a:xfrm>
            <a:off x="378375" y="3834100"/>
            <a:ext cx="1122600" cy="5424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48" name="Shape 1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87273" y="1266325"/>
            <a:ext cx="4963041" cy="3302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OVEREXPOSED</a:t>
            </a:r>
          </a:p>
        </p:txBody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5" name="Shape 155">
            <a:hlinkClick r:id="rId3"/>
          </p:cNvPr>
          <p:cNvSpPr/>
          <p:nvPr/>
        </p:nvSpPr>
        <p:spPr>
          <a:xfrm>
            <a:off x="6936825" y="3972900"/>
            <a:ext cx="1362300" cy="58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6" name="Shape 156">
            <a:hlinkClick r:id="rId4"/>
          </p:cNvPr>
          <p:cNvSpPr/>
          <p:nvPr/>
        </p:nvSpPr>
        <p:spPr>
          <a:xfrm>
            <a:off x="311700" y="3922450"/>
            <a:ext cx="1517100" cy="4668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7" name="Shape 1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40524" y="1237550"/>
            <a:ext cx="4937750" cy="3076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DEPTH OF FIELD?</a:t>
            </a:r>
          </a:p>
        </p:txBody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311700" y="1266325"/>
            <a:ext cx="40521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" name="Shape 164">
            <a:hlinkClick r:id="rId3"/>
          </p:cNvPr>
          <p:cNvSpPr/>
          <p:nvPr/>
        </p:nvSpPr>
        <p:spPr>
          <a:xfrm>
            <a:off x="6911600" y="3834175"/>
            <a:ext cx="1437900" cy="643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5" name="Shape 165">
            <a:hlinkClick r:id="rId4"/>
          </p:cNvPr>
          <p:cNvSpPr/>
          <p:nvPr/>
        </p:nvSpPr>
        <p:spPr>
          <a:xfrm>
            <a:off x="378375" y="3783725"/>
            <a:ext cx="1185600" cy="5676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66" name="Shape 1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98125" y="1268387"/>
            <a:ext cx="3674724" cy="244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IN FOCUS?</a:t>
            </a:r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311700" y="1266325"/>
            <a:ext cx="32829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3" name="Shape 173">
            <a:hlinkClick r:id="rId3"/>
          </p:cNvPr>
          <p:cNvSpPr/>
          <p:nvPr/>
        </p:nvSpPr>
        <p:spPr>
          <a:xfrm>
            <a:off x="6810700" y="3757400"/>
            <a:ext cx="1614300" cy="707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4" name="Shape 174">
            <a:hlinkClick r:id="rId4"/>
          </p:cNvPr>
          <p:cNvSpPr/>
          <p:nvPr/>
        </p:nvSpPr>
        <p:spPr>
          <a:xfrm>
            <a:off x="592775" y="3757400"/>
            <a:ext cx="1526100" cy="5559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75" name="Shape 17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75475" y="721212"/>
            <a:ext cx="4656825" cy="228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RACK FOCUS?</a:t>
            </a:r>
          </a:p>
        </p:txBody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2" name="Shape 182">
            <a:hlinkClick r:id="rId3"/>
          </p:cNvPr>
          <p:cNvSpPr/>
          <p:nvPr/>
        </p:nvSpPr>
        <p:spPr>
          <a:xfrm>
            <a:off x="6949450" y="4286250"/>
            <a:ext cx="1563900" cy="630600"/>
          </a:xfrm>
          <a:prstGeom prst="rightArrow">
            <a:avLst>
              <a:gd fmla="val 50000" name="adj1"/>
              <a:gd fmla="val 47997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3" name="Shape 183">
            <a:hlinkClick r:id="rId4"/>
          </p:cNvPr>
          <p:cNvSpPr/>
          <p:nvPr/>
        </p:nvSpPr>
        <p:spPr>
          <a:xfrm>
            <a:off x="311700" y="4286250"/>
            <a:ext cx="1828800" cy="6306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descr="Learn how to rack focus in this in depth &quot;How To&quot; video brought to you by Varvel Insider.  Canon 5D Mark iii http://amzn.to/1RrjI0z  Panasonic Lumix GH4 http://amzn.to/1W8cGEG" id="184" name="Shape 184" title="How To: Rack Focusing">
            <a:hlinkClick r:id="rId5"/>
          </p:cNvPr>
          <p:cNvSpPr/>
          <p:nvPr/>
        </p:nvSpPr>
        <p:spPr>
          <a:xfrm>
            <a:off x="2286000" y="1152425"/>
            <a:ext cx="4178433" cy="3133825"/>
          </a:xfrm>
          <a:prstGeom prst="rect">
            <a:avLst/>
          </a:prstGeom>
          <a:blipFill>
            <a:blip r:embed="rId6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BIBLIOGRAPHY</a:t>
            </a:r>
            <a:r>
              <a:rPr lang="en"/>
              <a:t> </a:t>
            </a:r>
          </a:p>
        </p:txBody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1" name="Shape 191">
            <a:hlinkClick r:id="rId3"/>
          </p:cNvPr>
          <p:cNvSpPr/>
          <p:nvPr/>
        </p:nvSpPr>
        <p:spPr>
          <a:xfrm>
            <a:off x="643200" y="3935000"/>
            <a:ext cx="1639500" cy="4920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A CAMERA?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" name="Shape 75">
            <a:hlinkClick r:id="rId3"/>
          </p:cNvPr>
          <p:cNvSpPr/>
          <p:nvPr/>
        </p:nvSpPr>
        <p:spPr>
          <a:xfrm>
            <a:off x="7252150" y="3947675"/>
            <a:ext cx="1450500" cy="580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" name="Shape 76">
            <a:hlinkClick r:id="rId4"/>
          </p:cNvPr>
          <p:cNvSpPr/>
          <p:nvPr/>
        </p:nvSpPr>
        <p:spPr>
          <a:xfrm>
            <a:off x="529725" y="4099025"/>
            <a:ext cx="1677600" cy="5802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7" name="Shape 7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03450" y="174112"/>
            <a:ext cx="2628900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311700" y="0"/>
            <a:ext cx="8520600" cy="115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PHYSICAL FEATURES DOES A CAMERA HAVE?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311700" y="1266325"/>
            <a:ext cx="54144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/>
        </p:nvSpPr>
        <p:spPr>
          <a:xfrm>
            <a:off x="6217925" y="4124250"/>
            <a:ext cx="2018100" cy="5298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/>
        </p:nvSpPr>
        <p:spPr>
          <a:xfrm>
            <a:off x="592775" y="4124250"/>
            <a:ext cx="1929600" cy="5298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4800" y="864000"/>
            <a:ext cx="2857500" cy="238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311700" y="0"/>
            <a:ext cx="8520600" cy="1152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ARE THE THREE PILLARS OF PHOTOGRAPHY?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311700" y="1266325"/>
            <a:ext cx="61584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3" name="Shape 93">
            <a:hlinkClick r:id="rId3"/>
          </p:cNvPr>
          <p:cNvSpPr/>
          <p:nvPr/>
        </p:nvSpPr>
        <p:spPr>
          <a:xfrm>
            <a:off x="517100" y="4326050"/>
            <a:ext cx="1652100" cy="4794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" name="Shape 94">
            <a:hlinkClick r:id="rId4"/>
          </p:cNvPr>
          <p:cNvSpPr/>
          <p:nvPr/>
        </p:nvSpPr>
        <p:spPr>
          <a:xfrm>
            <a:off x="6470175" y="4313450"/>
            <a:ext cx="1891800" cy="504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5" name="Shape 9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44975" y="505662"/>
            <a:ext cx="2857500" cy="160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SHUTTER SPEED?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311700" y="1266325"/>
            <a:ext cx="56034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2" name="Shape 102">
            <a:hlinkClick r:id="rId3"/>
          </p:cNvPr>
          <p:cNvSpPr/>
          <p:nvPr/>
        </p:nvSpPr>
        <p:spPr>
          <a:xfrm>
            <a:off x="6848550" y="4111650"/>
            <a:ext cx="1500900" cy="504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3" name="Shape 103">
            <a:hlinkClick r:id="rId4"/>
          </p:cNvPr>
          <p:cNvSpPr/>
          <p:nvPr/>
        </p:nvSpPr>
        <p:spPr>
          <a:xfrm>
            <a:off x="580175" y="4105350"/>
            <a:ext cx="1299000" cy="5172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4" name="Shape 10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10074" y="542325"/>
            <a:ext cx="2502500" cy="221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APERATURE?</a:t>
            </a: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1" name="Shape 111">
            <a:hlinkClick r:id="rId3"/>
          </p:cNvPr>
          <p:cNvSpPr/>
          <p:nvPr/>
        </p:nvSpPr>
        <p:spPr>
          <a:xfrm>
            <a:off x="6785475" y="3976225"/>
            <a:ext cx="1765800" cy="5928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2" name="Shape 112">
            <a:hlinkClick r:id="rId4"/>
          </p:cNvPr>
          <p:cNvSpPr/>
          <p:nvPr/>
        </p:nvSpPr>
        <p:spPr>
          <a:xfrm>
            <a:off x="239650" y="3976225"/>
            <a:ext cx="1437900" cy="5928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3" name="Shape 1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53946" y="176946"/>
            <a:ext cx="1538375" cy="1538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ISO?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0" name="Shape 120">
            <a:hlinkClick r:id="rId3"/>
          </p:cNvPr>
          <p:cNvSpPr/>
          <p:nvPr/>
        </p:nvSpPr>
        <p:spPr>
          <a:xfrm>
            <a:off x="6936825" y="3947675"/>
            <a:ext cx="1576500" cy="605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1" name="Shape 121">
            <a:hlinkClick r:id="rId4"/>
          </p:cNvPr>
          <p:cNvSpPr/>
          <p:nvPr/>
        </p:nvSpPr>
        <p:spPr>
          <a:xfrm>
            <a:off x="311700" y="3922475"/>
            <a:ext cx="1715400" cy="6306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2" name="Shape 1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09825" y="378371"/>
            <a:ext cx="3395973" cy="1678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TYPES OF EXPOSURE</a:t>
            </a:r>
          </a:p>
        </p:txBody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9" name="Shape 129">
            <a:hlinkClick r:id="rId3"/>
          </p:cNvPr>
          <p:cNvSpPr/>
          <p:nvPr/>
        </p:nvSpPr>
        <p:spPr>
          <a:xfrm>
            <a:off x="6987275" y="3771100"/>
            <a:ext cx="1513500" cy="706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0" name="Shape 130">
            <a:hlinkClick r:id="rId4"/>
          </p:cNvPr>
          <p:cNvSpPr/>
          <p:nvPr/>
        </p:nvSpPr>
        <p:spPr>
          <a:xfrm>
            <a:off x="311700" y="3701650"/>
            <a:ext cx="1945800" cy="8451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A HISTOGRAM?</a:t>
            </a:r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7" name="Shape 137">
            <a:hlinkClick r:id="rId3"/>
          </p:cNvPr>
          <p:cNvSpPr/>
          <p:nvPr/>
        </p:nvSpPr>
        <p:spPr>
          <a:xfrm>
            <a:off x="6861150" y="4061200"/>
            <a:ext cx="1362300" cy="479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8" name="Shape 138">
            <a:hlinkClick r:id="rId4"/>
          </p:cNvPr>
          <p:cNvSpPr/>
          <p:nvPr/>
        </p:nvSpPr>
        <p:spPr>
          <a:xfrm>
            <a:off x="311700" y="3884625"/>
            <a:ext cx="1538700" cy="5928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39" name="Shape 1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89100" y="445025"/>
            <a:ext cx="2743200" cy="120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