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94660"/>
  </p:normalViewPr>
  <p:slideViewPr>
    <p:cSldViewPr snapToGrid="0">
      <p:cViewPr varScale="1">
        <p:scale>
          <a:sx n="57" d="100"/>
          <a:sy n="57" d="100"/>
        </p:scale>
        <p:origin x="78" y="1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26E26F2-2D03-405C-9456-A9EC7616BDD2}" type="datetimeFigureOut">
              <a:rPr lang="en-US" smtClean="0"/>
              <a:t>1/19/2017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BDF4F7-3B69-4F9F-9254-DF4E7464C620}" type="slidenum">
              <a:rPr lang="en-US" smtClean="0"/>
              <a:t>‹#›</a:t>
            </a:fld>
            <a:endParaRPr lang="en-US"/>
          </a:p>
        </p:txBody>
      </p:sp>
    </p:spTree>
    <p:extLst>
      <p:ext uri="{BB962C8B-B14F-4D97-AF65-F5344CB8AC3E}">
        <p14:creationId xmlns:p14="http://schemas.microsoft.com/office/powerpoint/2010/main" val="16047779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6E26F2-2D03-405C-9456-A9EC7616BDD2}" type="datetimeFigureOut">
              <a:rPr lang="en-US" smtClean="0"/>
              <a:t>1/19/2017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BDF4F7-3B69-4F9F-9254-DF4E7464C620}" type="slidenum">
              <a:rPr lang="en-US" smtClean="0"/>
              <a:t>‹#›</a:t>
            </a:fld>
            <a:endParaRPr lang="en-US"/>
          </a:p>
        </p:txBody>
      </p:sp>
    </p:spTree>
    <p:extLst>
      <p:ext uri="{BB962C8B-B14F-4D97-AF65-F5344CB8AC3E}">
        <p14:creationId xmlns:p14="http://schemas.microsoft.com/office/powerpoint/2010/main" val="3671330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6E26F2-2D03-405C-9456-A9EC7616BDD2}" type="datetimeFigureOut">
              <a:rPr lang="en-US" smtClean="0"/>
              <a:t>1/19/2017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BDF4F7-3B69-4F9F-9254-DF4E7464C620}" type="slidenum">
              <a:rPr lang="en-US" smtClean="0"/>
              <a:t>‹#›</a:t>
            </a:fld>
            <a:endParaRPr lang="en-US"/>
          </a:p>
        </p:txBody>
      </p:sp>
    </p:spTree>
    <p:extLst>
      <p:ext uri="{BB962C8B-B14F-4D97-AF65-F5344CB8AC3E}">
        <p14:creationId xmlns:p14="http://schemas.microsoft.com/office/powerpoint/2010/main" val="3971778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6E26F2-2D03-405C-9456-A9EC7616BDD2}" type="datetimeFigureOut">
              <a:rPr lang="en-US" smtClean="0"/>
              <a:t>1/19/2017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BDF4F7-3B69-4F9F-9254-DF4E7464C620}" type="slidenum">
              <a:rPr lang="en-US" smtClean="0"/>
              <a:t>‹#›</a:t>
            </a:fld>
            <a:endParaRPr lang="en-US"/>
          </a:p>
        </p:txBody>
      </p:sp>
    </p:spTree>
    <p:extLst>
      <p:ext uri="{BB962C8B-B14F-4D97-AF65-F5344CB8AC3E}">
        <p14:creationId xmlns:p14="http://schemas.microsoft.com/office/powerpoint/2010/main" val="17507598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6E26F2-2D03-405C-9456-A9EC7616BDD2}" type="datetimeFigureOut">
              <a:rPr lang="en-US" smtClean="0"/>
              <a:t>1/19/2017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2BDF4F7-3B69-4F9F-9254-DF4E7464C620}" type="slidenum">
              <a:rPr lang="en-US" smtClean="0"/>
              <a:t>‹#›</a:t>
            </a:fld>
            <a:endParaRPr lang="en-US"/>
          </a:p>
        </p:txBody>
      </p:sp>
    </p:spTree>
    <p:extLst>
      <p:ext uri="{BB962C8B-B14F-4D97-AF65-F5344CB8AC3E}">
        <p14:creationId xmlns:p14="http://schemas.microsoft.com/office/powerpoint/2010/main" val="17877848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26E26F2-2D03-405C-9456-A9EC7616BDD2}" type="datetimeFigureOut">
              <a:rPr lang="en-US" smtClean="0"/>
              <a:t>1/19/2017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BDF4F7-3B69-4F9F-9254-DF4E7464C620}" type="slidenum">
              <a:rPr lang="en-US" smtClean="0"/>
              <a:t>‹#›</a:t>
            </a:fld>
            <a:endParaRPr lang="en-US"/>
          </a:p>
        </p:txBody>
      </p:sp>
    </p:spTree>
    <p:extLst>
      <p:ext uri="{BB962C8B-B14F-4D97-AF65-F5344CB8AC3E}">
        <p14:creationId xmlns:p14="http://schemas.microsoft.com/office/powerpoint/2010/main" val="29307415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26E26F2-2D03-405C-9456-A9EC7616BDD2}" type="datetimeFigureOut">
              <a:rPr lang="en-US" smtClean="0"/>
              <a:t>1/19/2017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2BDF4F7-3B69-4F9F-9254-DF4E7464C620}" type="slidenum">
              <a:rPr lang="en-US" smtClean="0"/>
              <a:t>‹#›</a:t>
            </a:fld>
            <a:endParaRPr lang="en-US"/>
          </a:p>
        </p:txBody>
      </p:sp>
    </p:spTree>
    <p:extLst>
      <p:ext uri="{BB962C8B-B14F-4D97-AF65-F5344CB8AC3E}">
        <p14:creationId xmlns:p14="http://schemas.microsoft.com/office/powerpoint/2010/main" val="30767243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26E26F2-2D03-405C-9456-A9EC7616BDD2}" type="datetimeFigureOut">
              <a:rPr lang="en-US" smtClean="0"/>
              <a:t>1/19/2017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2BDF4F7-3B69-4F9F-9254-DF4E7464C620}" type="slidenum">
              <a:rPr lang="en-US" smtClean="0"/>
              <a:t>‹#›</a:t>
            </a:fld>
            <a:endParaRPr lang="en-US"/>
          </a:p>
        </p:txBody>
      </p:sp>
    </p:spTree>
    <p:extLst>
      <p:ext uri="{BB962C8B-B14F-4D97-AF65-F5344CB8AC3E}">
        <p14:creationId xmlns:p14="http://schemas.microsoft.com/office/powerpoint/2010/main" val="31816564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6E26F2-2D03-405C-9456-A9EC7616BDD2}" type="datetimeFigureOut">
              <a:rPr lang="en-US" smtClean="0"/>
              <a:t>1/19/2017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2BDF4F7-3B69-4F9F-9254-DF4E7464C620}" type="slidenum">
              <a:rPr lang="en-US" smtClean="0"/>
              <a:t>‹#›</a:t>
            </a:fld>
            <a:endParaRPr lang="en-US"/>
          </a:p>
        </p:txBody>
      </p:sp>
    </p:spTree>
    <p:extLst>
      <p:ext uri="{BB962C8B-B14F-4D97-AF65-F5344CB8AC3E}">
        <p14:creationId xmlns:p14="http://schemas.microsoft.com/office/powerpoint/2010/main" val="22937573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26E26F2-2D03-405C-9456-A9EC7616BDD2}" type="datetimeFigureOut">
              <a:rPr lang="en-US" smtClean="0"/>
              <a:t>1/19/2017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BDF4F7-3B69-4F9F-9254-DF4E7464C620}" type="slidenum">
              <a:rPr lang="en-US" smtClean="0"/>
              <a:t>‹#›</a:t>
            </a:fld>
            <a:endParaRPr lang="en-US"/>
          </a:p>
        </p:txBody>
      </p:sp>
    </p:spTree>
    <p:extLst>
      <p:ext uri="{BB962C8B-B14F-4D97-AF65-F5344CB8AC3E}">
        <p14:creationId xmlns:p14="http://schemas.microsoft.com/office/powerpoint/2010/main" val="22893966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26E26F2-2D03-405C-9456-A9EC7616BDD2}" type="datetimeFigureOut">
              <a:rPr lang="en-US" smtClean="0"/>
              <a:t>1/19/2017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2BDF4F7-3B69-4F9F-9254-DF4E7464C620}" type="slidenum">
              <a:rPr lang="en-US" smtClean="0"/>
              <a:t>‹#›</a:t>
            </a:fld>
            <a:endParaRPr lang="en-US"/>
          </a:p>
        </p:txBody>
      </p:sp>
    </p:spTree>
    <p:extLst>
      <p:ext uri="{BB962C8B-B14F-4D97-AF65-F5344CB8AC3E}">
        <p14:creationId xmlns:p14="http://schemas.microsoft.com/office/powerpoint/2010/main" val="28397500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6E26F2-2D03-405C-9456-A9EC7616BDD2}" type="datetimeFigureOut">
              <a:rPr lang="en-US" smtClean="0"/>
              <a:t>1/19/2017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BDF4F7-3B69-4F9F-9254-DF4E7464C620}" type="slidenum">
              <a:rPr lang="en-US" smtClean="0"/>
              <a:t>‹#›</a:t>
            </a:fld>
            <a:endParaRPr lang="en-US"/>
          </a:p>
        </p:txBody>
      </p:sp>
    </p:spTree>
    <p:extLst>
      <p:ext uri="{BB962C8B-B14F-4D97-AF65-F5344CB8AC3E}">
        <p14:creationId xmlns:p14="http://schemas.microsoft.com/office/powerpoint/2010/main" val="909685438"/>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2.xml"/><Relationship Id="rId1" Type="http://schemas.openxmlformats.org/officeDocument/2006/relationships/slideLayout" Target="../slideLayouts/slideLayout1.xml"/><Relationship Id="rId5" Type="http://schemas.openxmlformats.org/officeDocument/2006/relationships/slide" Target="slide4.xml"/><Relationship Id="rId4" Type="http://schemas.openxmlformats.org/officeDocument/2006/relationships/slide" Target="slide3.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gif"/><Relationship Id="rId1" Type="http://schemas.openxmlformats.org/officeDocument/2006/relationships/slideLayout" Target="../slideLayouts/slideLayout1.xml"/><Relationship Id="rId4" Type="http://schemas.openxmlformats.org/officeDocument/2006/relationships/slide" Target="slide1.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jpg"/><Relationship Id="rId1" Type="http://schemas.openxmlformats.org/officeDocument/2006/relationships/slideLayout" Target="../slideLayouts/slideLayout1.xml"/><Relationship Id="rId4" Type="http://schemas.openxmlformats.org/officeDocument/2006/relationships/slide" Target="slide1.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1.xml"/><Relationship Id="rId5" Type="http://schemas.openxmlformats.org/officeDocument/2006/relationships/image" Target="../media/image7.jpg"/><Relationship Id="rId4" Type="http://schemas.openxmlformats.org/officeDocument/2006/relationships/slide" Target="slide1.xml"/></Relationships>
</file>

<file path=ppt/slides/_rels/slide5.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image" Target="../media/image8.jpg"/><Relationship Id="rId1" Type="http://schemas.openxmlformats.org/officeDocument/2006/relationships/slideLayout" Target="../slideLayouts/slideLayout1.xml"/><Relationship Id="rId6" Type="http://schemas.openxmlformats.org/officeDocument/2006/relationships/slide" Target="slide8.xml"/><Relationship Id="rId5" Type="http://schemas.openxmlformats.org/officeDocument/2006/relationships/slide" Target="slide7.xml"/><Relationship Id="rId4" Type="http://schemas.openxmlformats.org/officeDocument/2006/relationships/slide" Target="slide6.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slide" Target="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slide" Target="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89100" y="2646363"/>
            <a:ext cx="9144000" cy="947737"/>
          </a:xfrm>
        </p:spPr>
        <p:txBody>
          <a:bodyPr/>
          <a:lstStyle/>
          <a:p>
            <a:r>
              <a:rPr lang="en-US" dirty="0" smtClean="0">
                <a:latin typeface="Adobe Garamond Pro Bold" panose="02020702060506020403" pitchFamily="18" charset="0"/>
              </a:rPr>
              <a:t>Once Upon A Time ….</a:t>
            </a:r>
            <a:endParaRPr lang="en-US" dirty="0">
              <a:latin typeface="Adobe Garamond Pro Bold" panose="02020702060506020403" pitchFamily="18" charset="0"/>
            </a:endParaRPr>
          </a:p>
        </p:txBody>
      </p:sp>
      <p:sp>
        <p:nvSpPr>
          <p:cNvPr id="4" name="Right Arrow 3">
            <a:hlinkClick r:id="rId2" action="ppaction://hlinksldjump"/>
          </p:cNvPr>
          <p:cNvSpPr/>
          <p:nvPr/>
        </p:nvSpPr>
        <p:spPr>
          <a:xfrm flipH="1">
            <a:off x="553508" y="5621867"/>
            <a:ext cx="2271183" cy="812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Adobe Garamond Pro Bold" panose="02020702060506020403" pitchFamily="18" charset="0"/>
              </a:rPr>
              <a:t>Slide 2</a:t>
            </a:r>
            <a:endParaRPr lang="en-US" dirty="0">
              <a:latin typeface="Adobe Garamond Pro Bold" panose="02020702060506020403" pitchFamily="18" charset="0"/>
            </a:endParaRPr>
          </a:p>
        </p:txBody>
      </p:sp>
      <p:sp>
        <p:nvSpPr>
          <p:cNvPr id="5" name="Right Arrow 4">
            <a:hlinkClick r:id="rId3" action="ppaction://hlinksldjump"/>
          </p:cNvPr>
          <p:cNvSpPr/>
          <p:nvPr/>
        </p:nvSpPr>
        <p:spPr>
          <a:xfrm>
            <a:off x="9931400" y="1020763"/>
            <a:ext cx="1962150" cy="7239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Adobe Garamond Pro Bold" panose="02020702060506020403" pitchFamily="18" charset="0"/>
              </a:rPr>
              <a:t>Slide 5</a:t>
            </a:r>
            <a:endParaRPr lang="en-US" dirty="0">
              <a:latin typeface="Adobe Garamond Pro Bold" panose="02020702060506020403" pitchFamily="18" charset="0"/>
            </a:endParaRPr>
          </a:p>
        </p:txBody>
      </p:sp>
      <p:sp>
        <p:nvSpPr>
          <p:cNvPr id="6" name="Flowchart: Process 5">
            <a:hlinkClick r:id="rId4" action="ppaction://hlinksldjump"/>
          </p:cNvPr>
          <p:cNvSpPr/>
          <p:nvPr/>
        </p:nvSpPr>
        <p:spPr>
          <a:xfrm>
            <a:off x="4741333" y="5757333"/>
            <a:ext cx="2726267" cy="67733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Adobe Garamond Pro Bold" panose="02020702060506020403" pitchFamily="18" charset="0"/>
              </a:rPr>
              <a:t>Slide 3</a:t>
            </a:r>
            <a:endParaRPr lang="en-US" dirty="0">
              <a:latin typeface="Adobe Garamond Pro Bold" panose="02020702060506020403" pitchFamily="18" charset="0"/>
            </a:endParaRPr>
          </a:p>
        </p:txBody>
      </p:sp>
      <p:sp>
        <p:nvSpPr>
          <p:cNvPr id="7" name="Right Arrow 6">
            <a:hlinkClick r:id="rId5" action="ppaction://hlinksldjump"/>
          </p:cNvPr>
          <p:cNvSpPr/>
          <p:nvPr/>
        </p:nvSpPr>
        <p:spPr>
          <a:xfrm>
            <a:off x="9296400" y="5757333"/>
            <a:ext cx="2336800" cy="6773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Adobe Garamond Pro Bold" panose="02020702060506020403" pitchFamily="18" charset="0"/>
              </a:rPr>
              <a:t>Slide 4</a:t>
            </a:r>
            <a:endParaRPr lang="en-US" dirty="0">
              <a:latin typeface="Adobe Garamond Pro Bold" panose="02020702060506020403" pitchFamily="18" charset="0"/>
            </a:endParaRPr>
          </a:p>
        </p:txBody>
      </p:sp>
    </p:spTree>
    <p:extLst>
      <p:ext uri="{BB962C8B-B14F-4D97-AF65-F5344CB8AC3E}">
        <p14:creationId xmlns:p14="http://schemas.microsoft.com/office/powerpoint/2010/main" val="261649845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438400" y="787399"/>
            <a:ext cx="6934200" cy="1249363"/>
          </a:xfrm>
        </p:spPr>
        <p:txBody>
          <a:bodyPr>
            <a:normAutofit fontScale="90000"/>
          </a:bodyPr>
          <a:lstStyle/>
          <a:p>
            <a:r>
              <a:rPr lang="en-US" dirty="0" smtClean="0">
                <a:latin typeface="Adobe Garamond Pro Bold" panose="02020702060506020403" pitchFamily="18" charset="0"/>
              </a:rPr>
              <a:t>There was a Nation… That Was United  </a:t>
            </a:r>
            <a:endParaRPr lang="en-US" dirty="0">
              <a:latin typeface="Adobe Garamond Pro Bold" panose="02020702060506020403"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15436" y="2565400"/>
            <a:ext cx="3564664" cy="2398653"/>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30900" y="2565400"/>
            <a:ext cx="3441700" cy="2282994"/>
          </a:xfrm>
          <a:prstGeom prst="rect">
            <a:avLst/>
          </a:prstGeom>
        </p:spPr>
      </p:pic>
      <p:sp>
        <p:nvSpPr>
          <p:cNvPr id="6" name="Left Arrow 5">
            <a:hlinkClick r:id="rId4" action="ppaction://hlinksldjump"/>
          </p:cNvPr>
          <p:cNvSpPr/>
          <p:nvPr/>
        </p:nvSpPr>
        <p:spPr>
          <a:xfrm>
            <a:off x="393700" y="787399"/>
            <a:ext cx="1600200" cy="635001"/>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Adobe Garamond Pro Bold" panose="02020702060506020403" pitchFamily="18" charset="0"/>
              </a:rPr>
              <a:t>Slide 1</a:t>
            </a:r>
            <a:endParaRPr lang="en-US" dirty="0">
              <a:latin typeface="Adobe Garamond Pro Bold" panose="02020702060506020403" pitchFamily="18" charset="0"/>
            </a:endParaRPr>
          </a:p>
        </p:txBody>
      </p:sp>
    </p:spTree>
    <p:extLst>
      <p:ext uri="{BB962C8B-B14F-4D97-AF65-F5344CB8AC3E}">
        <p14:creationId xmlns:p14="http://schemas.microsoft.com/office/powerpoint/2010/main" val="424779342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8534400" cy="1366837"/>
          </a:xfrm>
        </p:spPr>
        <p:txBody>
          <a:bodyPr>
            <a:normAutofit fontScale="90000"/>
          </a:bodyPr>
          <a:lstStyle/>
          <a:p>
            <a:r>
              <a:rPr lang="en-US" dirty="0" smtClean="0">
                <a:latin typeface="Adobe Garamond Pro Bold" panose="02020702060506020403" pitchFamily="18" charset="0"/>
              </a:rPr>
              <a:t>Where change was to make the nation the symbol of freedom in the world…</a:t>
            </a:r>
            <a:endParaRPr lang="en-US" dirty="0">
              <a:latin typeface="Adobe Garamond Pro Bold" panose="02020702060506020403"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81212" y="2924174"/>
            <a:ext cx="3252788" cy="2206625"/>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43550" y="2894095"/>
            <a:ext cx="4146550" cy="2266781"/>
          </a:xfrm>
          <a:prstGeom prst="rect">
            <a:avLst/>
          </a:prstGeom>
        </p:spPr>
      </p:pic>
      <p:sp>
        <p:nvSpPr>
          <p:cNvPr id="6" name="Left Arrow 5">
            <a:hlinkClick r:id="rId4" action="ppaction://hlinksldjump"/>
          </p:cNvPr>
          <p:cNvSpPr/>
          <p:nvPr/>
        </p:nvSpPr>
        <p:spPr>
          <a:xfrm>
            <a:off x="270933" y="711200"/>
            <a:ext cx="1625600" cy="5588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Adobe Garamond Pro Bold" panose="02020702060506020403" pitchFamily="18" charset="0"/>
              </a:rPr>
              <a:t>Slide 1</a:t>
            </a:r>
            <a:endParaRPr lang="en-US" dirty="0">
              <a:latin typeface="Adobe Garamond Pro Bold" panose="02020702060506020403" pitchFamily="18" charset="0"/>
            </a:endParaRPr>
          </a:p>
        </p:txBody>
      </p:sp>
    </p:spTree>
    <p:extLst>
      <p:ext uri="{BB962C8B-B14F-4D97-AF65-F5344CB8AC3E}">
        <p14:creationId xmlns:p14="http://schemas.microsoft.com/office/powerpoint/2010/main" val="238493037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48934" y="660401"/>
            <a:ext cx="7670800" cy="2540000"/>
          </a:xfrm>
        </p:spPr>
        <p:txBody>
          <a:bodyPr>
            <a:normAutofit fontScale="90000"/>
          </a:bodyPr>
          <a:lstStyle/>
          <a:p>
            <a:r>
              <a:rPr lang="en-US" dirty="0" smtClean="0">
                <a:latin typeface="Adobe Garamond Pro Bold" panose="02020702060506020403" pitchFamily="18" charset="0"/>
              </a:rPr>
              <a:t>Yet like all nations, there is always a past that creates discords between different classes…</a:t>
            </a:r>
            <a:endParaRPr lang="en-US" dirty="0">
              <a:latin typeface="Adobe Garamond Pro Bold" panose="02020702060506020403"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15662" y="3200401"/>
            <a:ext cx="2433844" cy="158768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34248" y="3200401"/>
            <a:ext cx="2825692" cy="1587680"/>
          </a:xfrm>
          <a:prstGeom prst="rect">
            <a:avLst/>
          </a:prstGeom>
        </p:spPr>
      </p:pic>
      <p:sp>
        <p:nvSpPr>
          <p:cNvPr id="6" name="Left Arrow 5">
            <a:hlinkClick r:id="rId4" action="ppaction://hlinksldjump"/>
          </p:cNvPr>
          <p:cNvSpPr/>
          <p:nvPr/>
        </p:nvSpPr>
        <p:spPr>
          <a:xfrm>
            <a:off x="135467" y="660401"/>
            <a:ext cx="1913467" cy="88053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Adobe Garamond Pro Bold" panose="02020702060506020403" pitchFamily="18" charset="0"/>
              </a:rPr>
              <a:t>Slide 1</a:t>
            </a:r>
            <a:endParaRPr lang="en-US" dirty="0">
              <a:latin typeface="Adobe Garamond Pro Bold" panose="02020702060506020403" pitchFamily="18" charset="0"/>
            </a:endParaRPr>
          </a:p>
        </p:txBody>
      </p:sp>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65252" y="5197812"/>
            <a:ext cx="2502796" cy="1660188"/>
          </a:xfrm>
          <a:prstGeom prst="rect">
            <a:avLst/>
          </a:prstGeom>
        </p:spPr>
      </p:pic>
    </p:spTree>
    <p:extLst>
      <p:ext uri="{BB962C8B-B14F-4D97-AF65-F5344CB8AC3E}">
        <p14:creationId xmlns:p14="http://schemas.microsoft.com/office/powerpoint/2010/main" val="315389360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05467" y="309563"/>
            <a:ext cx="9144000" cy="2387600"/>
          </a:xfrm>
        </p:spPr>
        <p:txBody>
          <a:bodyPr>
            <a:normAutofit fontScale="90000"/>
          </a:bodyPr>
          <a:lstStyle/>
          <a:p>
            <a:r>
              <a:rPr lang="en-US" sz="4400" dirty="0" smtClean="0">
                <a:latin typeface="Adobe Garamond Pro Bold" panose="02020702060506020403" pitchFamily="18" charset="0"/>
              </a:rPr>
              <a:t>When one man rose from these voices of discontent, he pledged that he would bring the nation back from the brink of no return…</a:t>
            </a:r>
            <a:endParaRPr lang="en-US" sz="4400" dirty="0">
              <a:latin typeface="Adobe Garamond Pro Bold" panose="02020702060506020403" pitchFamily="18"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75963" y="2946399"/>
            <a:ext cx="4403008" cy="2465685"/>
          </a:xfrm>
          <a:prstGeom prst="rect">
            <a:avLst/>
          </a:prstGeom>
        </p:spPr>
      </p:pic>
      <p:sp>
        <p:nvSpPr>
          <p:cNvPr id="5" name="Left Arrow 4">
            <a:hlinkClick r:id="rId3" action="ppaction://hlinksldjump"/>
          </p:cNvPr>
          <p:cNvSpPr/>
          <p:nvPr/>
        </p:nvSpPr>
        <p:spPr>
          <a:xfrm>
            <a:off x="491067" y="3115733"/>
            <a:ext cx="1676400" cy="74506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Adobe Garamond Pro Bold" panose="02020702060506020403" pitchFamily="18" charset="0"/>
              </a:rPr>
              <a:t>Slide 1</a:t>
            </a:r>
            <a:endParaRPr lang="en-US" dirty="0">
              <a:latin typeface="Adobe Garamond Pro Bold" panose="02020702060506020403" pitchFamily="18" charset="0"/>
            </a:endParaRPr>
          </a:p>
        </p:txBody>
      </p:sp>
      <p:sp>
        <p:nvSpPr>
          <p:cNvPr id="6" name="Left Arrow 5">
            <a:hlinkClick r:id="rId4" action="ppaction://hlinksldjump"/>
          </p:cNvPr>
          <p:cNvSpPr/>
          <p:nvPr/>
        </p:nvSpPr>
        <p:spPr>
          <a:xfrm>
            <a:off x="541867" y="5757333"/>
            <a:ext cx="1879600" cy="86030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Adobe Garamond Pro Bold" panose="02020702060506020403" pitchFamily="18" charset="0"/>
              </a:rPr>
              <a:t>Slide 6</a:t>
            </a:r>
            <a:endParaRPr lang="en-US" dirty="0">
              <a:latin typeface="Adobe Garamond Pro Bold" panose="02020702060506020403" pitchFamily="18" charset="0"/>
            </a:endParaRPr>
          </a:p>
        </p:txBody>
      </p:sp>
      <p:sp>
        <p:nvSpPr>
          <p:cNvPr id="7" name="Flowchart: Process 6">
            <a:hlinkClick r:id="rId5" action="ppaction://hlinksldjump"/>
          </p:cNvPr>
          <p:cNvSpPr/>
          <p:nvPr/>
        </p:nvSpPr>
        <p:spPr>
          <a:xfrm>
            <a:off x="4639733" y="6026856"/>
            <a:ext cx="2192867" cy="48071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Adobe Garamond Pro Bold" panose="02020702060506020403" pitchFamily="18" charset="0"/>
              </a:rPr>
              <a:t>Slide 7</a:t>
            </a:r>
            <a:endParaRPr lang="en-US" dirty="0">
              <a:latin typeface="Adobe Garamond Pro Bold" panose="02020702060506020403" pitchFamily="18" charset="0"/>
            </a:endParaRPr>
          </a:p>
        </p:txBody>
      </p:sp>
      <p:sp>
        <p:nvSpPr>
          <p:cNvPr id="8" name="Right Arrow 7">
            <a:hlinkClick r:id="rId6" action="ppaction://hlinksldjump"/>
          </p:cNvPr>
          <p:cNvSpPr/>
          <p:nvPr/>
        </p:nvSpPr>
        <p:spPr>
          <a:xfrm>
            <a:off x="9855201" y="5916789"/>
            <a:ext cx="1778000" cy="70084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Adobe Garamond Pro Bold" panose="02020702060506020403" pitchFamily="18" charset="0"/>
              </a:rPr>
              <a:t>Slide 8</a:t>
            </a:r>
            <a:endParaRPr lang="en-US" dirty="0">
              <a:latin typeface="Adobe Garamond Pro Bold" panose="02020702060506020403" pitchFamily="18" charset="0"/>
            </a:endParaRPr>
          </a:p>
        </p:txBody>
      </p:sp>
    </p:spTree>
    <p:extLst>
      <p:ext uri="{BB962C8B-B14F-4D97-AF65-F5344CB8AC3E}">
        <p14:creationId xmlns:p14="http://schemas.microsoft.com/office/powerpoint/2010/main" val="329805072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50533" y="751945"/>
            <a:ext cx="7569200" cy="2042055"/>
          </a:xfrm>
        </p:spPr>
        <p:txBody>
          <a:bodyPr>
            <a:normAutofit fontScale="90000"/>
          </a:bodyPr>
          <a:lstStyle/>
          <a:p>
            <a:r>
              <a:rPr lang="en-US" sz="4400" dirty="0" smtClean="0">
                <a:latin typeface="Adobe Garamond Pro Bold" panose="02020702060506020403" pitchFamily="18" charset="0"/>
              </a:rPr>
              <a:t>One side celebrated his victory…</a:t>
            </a:r>
            <a:br>
              <a:rPr lang="en-US" sz="4400" dirty="0" smtClean="0">
                <a:latin typeface="Adobe Garamond Pro Bold" panose="02020702060506020403" pitchFamily="18" charset="0"/>
              </a:rPr>
            </a:br>
            <a:r>
              <a:rPr lang="en-US" sz="4400" dirty="0">
                <a:latin typeface="Adobe Garamond Pro Bold" panose="02020702060506020403" pitchFamily="18" charset="0"/>
              </a:rPr>
              <a:t/>
            </a:r>
            <a:br>
              <a:rPr lang="en-US" sz="4400" dirty="0">
                <a:latin typeface="Adobe Garamond Pro Bold" panose="02020702060506020403" pitchFamily="18" charset="0"/>
              </a:rPr>
            </a:br>
            <a:r>
              <a:rPr lang="en-US" sz="4400" dirty="0" smtClean="0">
                <a:latin typeface="Adobe Garamond Pro Bold" panose="02020702060506020403" pitchFamily="18" charset="0"/>
              </a:rPr>
              <a:t>Others, were driven to anger and desperation</a:t>
            </a:r>
            <a:r>
              <a:rPr lang="en-US" dirty="0" smtClean="0"/>
              <a:t>…</a:t>
            </a:r>
            <a:endParaRPr lang="en-US" dirty="0"/>
          </a:p>
        </p:txBody>
      </p:sp>
      <p:sp>
        <p:nvSpPr>
          <p:cNvPr id="4" name="Left Arrow 3">
            <a:hlinkClick r:id="rId2" action="ppaction://hlinksldjump"/>
          </p:cNvPr>
          <p:cNvSpPr/>
          <p:nvPr/>
        </p:nvSpPr>
        <p:spPr>
          <a:xfrm>
            <a:off x="203200" y="442383"/>
            <a:ext cx="1320800" cy="67997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Adobe Garamond Pro Bold" panose="02020702060506020403" pitchFamily="18" charset="0"/>
              </a:rPr>
              <a:t>Slide 5</a:t>
            </a:r>
            <a:endParaRPr lang="en-US" dirty="0">
              <a:latin typeface="Adobe Garamond Pro Bold" panose="02020702060506020403" pitchFamily="18"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24214" y="2929466"/>
            <a:ext cx="6389108" cy="3589867"/>
          </a:xfrm>
          <a:prstGeom prst="rect">
            <a:avLst/>
          </a:prstGeom>
        </p:spPr>
      </p:pic>
    </p:spTree>
    <p:extLst>
      <p:ext uri="{BB962C8B-B14F-4D97-AF65-F5344CB8AC3E}">
        <p14:creationId xmlns:p14="http://schemas.microsoft.com/office/powerpoint/2010/main" val="187270608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sz="4000" dirty="0" smtClean="0">
                <a:latin typeface="Adobe Garamond Pro Bold" panose="02020702060506020403" pitchFamily="18" charset="0"/>
              </a:rPr>
              <a:t>From this, a terrible storm of violence and destruction ripped apart the divided union and the flames rose above the land to the</a:t>
            </a:r>
            <a:br>
              <a:rPr lang="en-US" sz="4000" dirty="0" smtClean="0">
                <a:latin typeface="Adobe Garamond Pro Bold" panose="02020702060506020403" pitchFamily="18" charset="0"/>
              </a:rPr>
            </a:br>
            <a:r>
              <a:rPr lang="en-US" sz="4000" dirty="0" smtClean="0">
                <a:latin typeface="Adobe Garamond Pro Bold" panose="02020702060506020403" pitchFamily="18" charset="0"/>
              </a:rPr>
              <a:t>steps of The Capital. Therefore, beginning the years of civil war between liberals and conservatives that is known as.. </a:t>
            </a:r>
            <a:endParaRPr lang="en-US" sz="4000" dirty="0">
              <a:latin typeface="Adobe Garamond Pro Bold" panose="02020702060506020403" pitchFamily="18" charset="0"/>
            </a:endParaRPr>
          </a:p>
        </p:txBody>
      </p:sp>
      <p:sp>
        <p:nvSpPr>
          <p:cNvPr id="4" name="Left Arrow 3">
            <a:hlinkClick r:id="rId2" action="ppaction://hlinksldjump"/>
          </p:cNvPr>
          <p:cNvSpPr/>
          <p:nvPr/>
        </p:nvSpPr>
        <p:spPr>
          <a:xfrm>
            <a:off x="152400" y="461963"/>
            <a:ext cx="1371600" cy="6604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Adobe Garamond Pro Bold" panose="02020702060506020403" pitchFamily="18" charset="0"/>
              </a:rPr>
              <a:t>Slide 5</a:t>
            </a:r>
            <a:endParaRPr lang="en-US" dirty="0">
              <a:latin typeface="Adobe Garamond Pro Bold" panose="02020702060506020403" pitchFamily="18" charset="0"/>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9200" y="3654424"/>
            <a:ext cx="10041467" cy="3058732"/>
          </a:xfrm>
          <a:prstGeom prst="rect">
            <a:avLst/>
          </a:prstGeom>
        </p:spPr>
      </p:pic>
    </p:spTree>
    <p:extLst>
      <p:ext uri="{BB962C8B-B14F-4D97-AF65-F5344CB8AC3E}">
        <p14:creationId xmlns:p14="http://schemas.microsoft.com/office/powerpoint/2010/main" val="133018445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2132" y="1173163"/>
            <a:ext cx="10193867" cy="2873904"/>
          </a:xfrm>
        </p:spPr>
        <p:txBody>
          <a:bodyPr/>
          <a:lstStyle/>
          <a:p>
            <a:r>
              <a:rPr lang="en-US" dirty="0" smtClean="0">
                <a:latin typeface="Adobe Garamond Pro Bold" panose="02020702060506020403" pitchFamily="18" charset="0"/>
              </a:rPr>
              <a:t>THE NATION AFTER</a:t>
            </a:r>
            <a:endParaRPr lang="en-US" dirty="0">
              <a:latin typeface="Adobe Garamond Pro Bold" panose="02020702060506020403" pitchFamily="18" charset="0"/>
            </a:endParaRPr>
          </a:p>
        </p:txBody>
      </p:sp>
      <p:sp>
        <p:nvSpPr>
          <p:cNvPr id="4" name="Left Arrow 3">
            <a:hlinkClick r:id="rId2" action="ppaction://hlinksldjump"/>
          </p:cNvPr>
          <p:cNvSpPr/>
          <p:nvPr/>
        </p:nvSpPr>
        <p:spPr>
          <a:xfrm>
            <a:off x="406399" y="394230"/>
            <a:ext cx="1642534" cy="778933"/>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Adobe Garamond Pro Bold" panose="02020702060506020403" pitchFamily="18" charset="0"/>
              </a:rPr>
              <a:t>Back To Slide 5</a:t>
            </a:r>
            <a:endParaRPr lang="en-US" dirty="0">
              <a:latin typeface="Adobe Garamond Pro Bold" panose="02020702060506020403" pitchFamily="18" charset="0"/>
            </a:endParaRPr>
          </a:p>
        </p:txBody>
      </p:sp>
    </p:spTree>
    <p:extLst>
      <p:ext uri="{BB962C8B-B14F-4D97-AF65-F5344CB8AC3E}">
        <p14:creationId xmlns:p14="http://schemas.microsoft.com/office/powerpoint/2010/main" val="263755496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docProps/app.xml><?xml version="1.0" encoding="utf-8"?>
<Properties xmlns="http://schemas.openxmlformats.org/officeDocument/2006/extended-properties" xmlns:vt="http://schemas.openxmlformats.org/officeDocument/2006/docPropsVTypes">
  <Template>Office Theme</Template>
  <TotalTime>82</TotalTime>
  <Words>134</Words>
  <Application>Microsoft Office PowerPoint</Application>
  <PresentationFormat>Widescreen</PresentationFormat>
  <Paragraphs>22</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Adobe Garamond Pro Bold</vt:lpstr>
      <vt:lpstr>Arial</vt:lpstr>
      <vt:lpstr>Calibri</vt:lpstr>
      <vt:lpstr>Calibri Light</vt:lpstr>
      <vt:lpstr>Office Theme</vt:lpstr>
      <vt:lpstr>Once Upon A Time ….</vt:lpstr>
      <vt:lpstr>There was a Nation… That Was United  </vt:lpstr>
      <vt:lpstr>Where change was to make the nation the symbol of freedom in the world…</vt:lpstr>
      <vt:lpstr>Yet like all nations, there is always a past that creates discords between different classes…</vt:lpstr>
      <vt:lpstr>When one man rose from these voices of discontent, he pledged that he would bring the nation back from the brink of no return…</vt:lpstr>
      <vt:lpstr>One side celebrated his victory…  Others, were driven to anger and desperation…</vt:lpstr>
      <vt:lpstr>From this, a terrible storm of violence and destruction ripped apart the divided union and the flames rose above the land to the steps of The Capital. Therefore, beginning the years of civil war between liberals and conservatives that is known as.. </vt:lpstr>
      <vt:lpstr>THE NATION AFTER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Mesen, Victor</dc:creator>
  <cp:lastModifiedBy>Mesen, Victor</cp:lastModifiedBy>
  <cp:revision>9</cp:revision>
  <dcterms:created xsi:type="dcterms:W3CDTF">2017-01-19T14:16:59Z</dcterms:created>
  <dcterms:modified xsi:type="dcterms:W3CDTF">2017-01-19T15:39:09Z</dcterms:modified>
</cp:coreProperties>
</file>