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58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43"/>
  </p:normalViewPr>
  <p:slideViewPr>
    <p:cSldViewPr snapToGrid="0" snapToObjects="1">
      <p:cViewPr varScale="1">
        <p:scale>
          <a:sx n="90" d="100"/>
          <a:sy n="90" d="100"/>
        </p:scale>
        <p:origin x="89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1/24/17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1/24/17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1/24/17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1/24/17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1/24/17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1/24/17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1/24/17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1/24/17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1/24/17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1/24/17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1/24/17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1/24/17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1/24/17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1/24/17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4" Type="http://schemas.openxmlformats.org/officeDocument/2006/relationships/slide" Target="slide5.xml"/><Relationship Id="rId5" Type="http://schemas.openxmlformats.org/officeDocument/2006/relationships/slide" Target="slide6.xml"/><Relationship Id="rId1" Type="http://schemas.openxmlformats.org/officeDocument/2006/relationships/slideLayout" Target="../slideLayouts/slideLayout2.xml"/><Relationship Id="rId2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4" Type="http://schemas.openxmlformats.org/officeDocument/2006/relationships/slide" Target="slide9.xml"/><Relationship Id="rId5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2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Time Travel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Jacob Rubenstein</a:t>
            </a:r>
          </a:p>
          <a:p>
            <a:endParaRPr lang="en-US" dirty="0"/>
          </a:p>
          <a:p>
            <a:r>
              <a:rPr lang="en-US" dirty="0" smtClean="0">
                <a:hlinkClick r:id="rId2" action="ppaction://hlinksldjump"/>
              </a:rPr>
              <a:t>Begin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29486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sz="8000" dirty="0" smtClean="0"/>
              <a:t>The end</a:t>
            </a:r>
            <a:endParaRPr lang="en-US" sz="8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70592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sldjump"/>
              </a:rPr>
              <a:t>Books </a:t>
            </a:r>
            <a:endParaRPr lang="en-US" dirty="0" smtClean="0"/>
          </a:p>
          <a:p>
            <a:r>
              <a:rPr lang="en-US" dirty="0" smtClean="0">
                <a:hlinkClick r:id="rId3" action="ppaction://hlinksldjump"/>
              </a:rPr>
              <a:t>Movies </a:t>
            </a:r>
            <a:endParaRPr lang="en-US" dirty="0" smtClean="0"/>
          </a:p>
          <a:p>
            <a:r>
              <a:rPr lang="en-US" dirty="0" smtClean="0">
                <a:hlinkClick r:id="rId4" action="ppaction://hlinksldjump"/>
              </a:rPr>
              <a:t>Games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>
                <a:hlinkClick r:id="rId5" action="ppaction://hlinksldjump"/>
              </a:rPr>
              <a:t>Reality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1888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Time Travelers Wife: A man randomly misplaced in time due to a disorder</a:t>
            </a:r>
          </a:p>
          <a:p>
            <a:r>
              <a:rPr lang="en-US" dirty="0"/>
              <a:t>Miss Peregrine’s Home for Peculiar </a:t>
            </a:r>
            <a:r>
              <a:rPr lang="en-US" dirty="0" smtClean="0"/>
              <a:t>Children: A tear in time that can be accessed by a cave</a:t>
            </a:r>
          </a:p>
          <a:p>
            <a:endParaRPr lang="en-US" dirty="0">
              <a:hlinkClick r:id="rId2" action="ppaction://hlinksldjump"/>
            </a:endParaRPr>
          </a:p>
          <a:p>
            <a:endParaRPr lang="en-US" dirty="0" smtClean="0">
              <a:hlinkClick r:id="rId2" action="ppaction://hlinksldjump"/>
            </a:endParaRPr>
          </a:p>
          <a:p>
            <a:r>
              <a:rPr lang="en-US" dirty="0" smtClean="0">
                <a:hlinkClick r:id="rId2" action="ppaction://hlinksldjump"/>
              </a:rPr>
              <a:t>Back to the fiction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9363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Back To The Future: A car rigged with a machine that can travel to any point in the past or future.</a:t>
            </a:r>
          </a:p>
          <a:p>
            <a:r>
              <a:rPr lang="en-US" dirty="0" smtClean="0"/>
              <a:t>Groundhog Day: A man becomes stuck in time. The same day repeats over and over again due to an unknown force.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>
                <a:hlinkClick r:id="rId2" action="ppaction://hlinksldjump"/>
              </a:rPr>
              <a:t>Back </a:t>
            </a:r>
            <a:r>
              <a:rPr lang="en-US" dirty="0">
                <a:hlinkClick r:id="rId2" action="ppaction://hlinksldjump"/>
              </a:rPr>
              <a:t>to the fiction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978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Chrono Trigger: A rip in time is created from a malfunctioning teleportation machine</a:t>
            </a:r>
            <a:endParaRPr lang="en-US" dirty="0" smtClean="0">
              <a:hlinkClick r:id="rId2" action="ppaction://hlinksldjump"/>
            </a:endParaRPr>
          </a:p>
          <a:p>
            <a:r>
              <a:rPr lang="en-US" dirty="0" err="1"/>
              <a:t>Ecco</a:t>
            </a:r>
            <a:r>
              <a:rPr lang="en-US" dirty="0"/>
              <a:t> the Dolphin: Defender of the </a:t>
            </a:r>
            <a:r>
              <a:rPr lang="en-US" dirty="0" smtClean="0"/>
              <a:t>Future: An alien ship crashing creates a time vortex</a:t>
            </a:r>
          </a:p>
          <a:p>
            <a:endParaRPr lang="en-US" dirty="0" smtClean="0">
              <a:hlinkClick r:id="rId2" action="ppaction://hlinksldjump"/>
            </a:endParaRPr>
          </a:p>
          <a:p>
            <a:r>
              <a:rPr lang="en-US" dirty="0" smtClean="0">
                <a:hlinkClick r:id="rId2" action="ppaction://hlinksldjump"/>
              </a:rPr>
              <a:t>Back </a:t>
            </a:r>
            <a:r>
              <a:rPr lang="en-US" dirty="0">
                <a:hlinkClick r:id="rId2" action="ppaction://hlinksldjump"/>
              </a:rPr>
              <a:t>to the fiction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77551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sldjump"/>
              </a:rPr>
              <a:t>Past</a:t>
            </a:r>
            <a:endParaRPr lang="en-US" dirty="0" smtClean="0"/>
          </a:p>
          <a:p>
            <a:r>
              <a:rPr lang="en-US" dirty="0" smtClean="0">
                <a:hlinkClick r:id="rId3" action="ppaction://hlinksldjump"/>
              </a:rPr>
              <a:t>Present</a:t>
            </a:r>
            <a:endParaRPr lang="en-US" dirty="0" smtClean="0"/>
          </a:p>
          <a:p>
            <a:r>
              <a:rPr lang="en-US" dirty="0" smtClean="0">
                <a:hlinkClick r:id="rId4" action="ppaction://hlinksldjump"/>
              </a:rPr>
              <a:t>Future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>
                <a:hlinkClick r:id="rId5" action="ppaction://hlinksldjump"/>
              </a:rPr>
              <a:t>End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08698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Some of the earliest depictions of what was believed to be achievable time travel can be found in religion</a:t>
            </a:r>
          </a:p>
          <a:p>
            <a:r>
              <a:rPr lang="en-US" dirty="0" smtClean="0"/>
              <a:t>In Hindu mythology, King Raivata accidently travels into the future after seeking out and dicovering Brahma (the creator) in heaven</a:t>
            </a:r>
            <a:endParaRPr lang="en-US" dirty="0" smtClean="0">
              <a:hlinkClick r:id="rId2" action="ppaction://hlinksldjump"/>
            </a:endParaRPr>
          </a:p>
          <a:p>
            <a:endParaRPr lang="en-US" dirty="0">
              <a:hlinkClick r:id="rId2" action="ppaction://hlinksldjump"/>
            </a:endParaRPr>
          </a:p>
          <a:p>
            <a:endParaRPr lang="en-US" dirty="0" smtClean="0">
              <a:hlinkClick r:id="rId2" action="ppaction://hlinksldjump"/>
            </a:endParaRPr>
          </a:p>
          <a:p>
            <a:r>
              <a:rPr lang="en-US" dirty="0" smtClean="0">
                <a:hlinkClick r:id="rId2" action="ppaction://hlinksldjump"/>
              </a:rPr>
              <a:t>Back to the reality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4789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scientists believe that time travel can be achieved in certain places in space and with a tremendous amount of energy</a:t>
            </a:r>
          </a:p>
          <a:p>
            <a:r>
              <a:rPr lang="en-US" dirty="0" smtClean="0"/>
              <a:t>Others argue that if time travel was possible, we would have seen people from the future by now</a:t>
            </a:r>
          </a:p>
          <a:p>
            <a:endParaRPr lang="en-US" dirty="0" smtClean="0">
              <a:hlinkClick r:id="rId2" action="ppaction://hlinksldjump"/>
            </a:endParaRPr>
          </a:p>
          <a:p>
            <a:r>
              <a:rPr lang="en-US" dirty="0" smtClean="0">
                <a:hlinkClick r:id="rId2" action="ppaction://hlinksldjump"/>
              </a:rPr>
              <a:t>Back </a:t>
            </a:r>
            <a:r>
              <a:rPr lang="en-US" dirty="0">
                <a:hlinkClick r:id="rId2" action="ppaction://hlinksldjump"/>
              </a:rPr>
              <a:t>to the reality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7529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is currently too much unknown about quantum physics</a:t>
            </a:r>
          </a:p>
          <a:p>
            <a:r>
              <a:rPr lang="en-US" dirty="0" smtClean="0"/>
              <a:t>In the future, time travel may be achievable with a better understanding of our universe and a better ability to produce and track energy</a:t>
            </a:r>
          </a:p>
          <a:p>
            <a:endParaRPr lang="en-US" dirty="0">
              <a:hlinkClick r:id="rId2" action="ppaction://hlinksldjump"/>
            </a:endParaRPr>
          </a:p>
          <a:p>
            <a:endParaRPr lang="en-US" dirty="0" smtClean="0">
              <a:hlinkClick r:id="rId2" action="ppaction://hlinksldjump"/>
            </a:endParaRPr>
          </a:p>
          <a:p>
            <a:r>
              <a:rPr lang="en-US" dirty="0" smtClean="0">
                <a:hlinkClick r:id="rId2" action="ppaction://hlinksldjump"/>
              </a:rPr>
              <a:t>Back </a:t>
            </a:r>
            <a:r>
              <a:rPr lang="en-US" dirty="0">
                <a:hlinkClick r:id="rId2" action="ppaction://hlinksldjump"/>
              </a:rPr>
              <a:t>to the reality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3756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Circuit</Template>
  <TotalTime>33</TotalTime>
  <Words>273</Words>
  <Application>Microsoft Macintosh PowerPoint</Application>
  <PresentationFormat>Widescreen</PresentationFormat>
  <Paragraphs>53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Trebuchet MS</vt:lpstr>
      <vt:lpstr>Tw Cen MT</vt:lpstr>
      <vt:lpstr>Arial</vt:lpstr>
      <vt:lpstr>Circuit</vt:lpstr>
      <vt:lpstr>Time Travel</vt:lpstr>
      <vt:lpstr>Fiction</vt:lpstr>
      <vt:lpstr>Books</vt:lpstr>
      <vt:lpstr>Movies</vt:lpstr>
      <vt:lpstr>Games</vt:lpstr>
      <vt:lpstr>Reality</vt:lpstr>
      <vt:lpstr>Past</vt:lpstr>
      <vt:lpstr>Present</vt:lpstr>
      <vt:lpstr>Future</vt:lpstr>
      <vt:lpstr> The end</vt:lpstr>
    </vt:vector>
  </TitlesOfParts>
  <Company/>
  <LinksUpToDate>false</LinksUpToDate>
  <SharedDoc>false</SharedDoc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Time Travel</dc:title>
  <dc:creator>Rubenstein, Jacob</dc:creator>
  <cp:lastModifiedBy>Rubenstein, Jacob</cp:lastModifiedBy>
  <cp:revision>4</cp:revision>
  <dcterms:created xsi:type="dcterms:W3CDTF">2017-01-24T07:12:25Z</dcterms:created>
  <dcterms:modified xsi:type="dcterms:W3CDTF">2017-01-24T07:46:15Z</dcterms:modified>
</cp:coreProperties>
</file>