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70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491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5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490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93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25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8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27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49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0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D3395-8632-44EA-9FE2-683BD4E2E0A6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53411-CD43-449E-87F2-65D40D4C69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478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Presentation: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000" dirty="0" smtClean="0"/>
              <a:t>About me</a:t>
            </a:r>
            <a:endParaRPr lang="en-US" sz="5000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393700" y="5257800"/>
            <a:ext cx="1562100" cy="1056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2263775" y="5257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7" name="Oval 6">
            <a:hlinkClick r:id="rId4" action="ppaction://hlinksldjump"/>
          </p:cNvPr>
          <p:cNvSpPr/>
          <p:nvPr/>
        </p:nvSpPr>
        <p:spPr>
          <a:xfrm>
            <a:off x="3486150" y="52578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8" name="Down Arrow 7">
            <a:hlinkClick r:id="rId5" action="ppaction://hlinksldjump"/>
          </p:cNvPr>
          <p:cNvSpPr/>
          <p:nvPr/>
        </p:nvSpPr>
        <p:spPr>
          <a:xfrm>
            <a:off x="10820400" y="578586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384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My full name Is Edward Allen Rowe Jr. </a:t>
            </a:r>
          </a:p>
          <a:p>
            <a:r>
              <a:rPr lang="en-US" dirty="0" smtClean="0"/>
              <a:t>I like to be called </a:t>
            </a:r>
            <a:r>
              <a:rPr lang="en-US" dirty="0" err="1" smtClean="0"/>
              <a:t>Ej</a:t>
            </a:r>
            <a:r>
              <a:rPr lang="en-US" dirty="0" smtClean="0"/>
              <a:t> (Edward Jr.)</a:t>
            </a:r>
          </a:p>
          <a:p>
            <a:r>
              <a:rPr lang="en-US" dirty="0" smtClean="0"/>
              <a:t>Edward means guardian of wealth</a:t>
            </a:r>
            <a:endParaRPr lang="en-US" dirty="0"/>
          </a:p>
        </p:txBody>
      </p:sp>
      <p:sp>
        <p:nvSpPr>
          <p:cNvPr id="5" name="Right Arrow 4">
            <a:hlinkClick r:id="rId2" action="ppaction://hlinksldjump"/>
          </p:cNvPr>
          <p:cNvSpPr/>
          <p:nvPr/>
        </p:nvSpPr>
        <p:spPr>
          <a:xfrm rot="10800000">
            <a:off x="527050" y="6115050"/>
            <a:ext cx="850900" cy="393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4454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activities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300" y="1960562"/>
            <a:ext cx="10515600" cy="4351338"/>
          </a:xfrm>
        </p:spPr>
        <p:txBody>
          <a:bodyPr/>
          <a:lstStyle/>
          <a:p>
            <a:r>
              <a:rPr lang="en-US" dirty="0" smtClean="0"/>
              <a:t>Videography</a:t>
            </a:r>
          </a:p>
          <a:p>
            <a:r>
              <a:rPr lang="en-US" dirty="0" smtClean="0"/>
              <a:t>Photography</a:t>
            </a:r>
          </a:p>
          <a:p>
            <a:r>
              <a:rPr lang="en-US" dirty="0" smtClean="0"/>
              <a:t>Social media</a:t>
            </a:r>
          </a:p>
          <a:p>
            <a:r>
              <a:rPr lang="en-US" dirty="0" smtClean="0"/>
              <a:t>Video games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602996" y="60695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46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I’m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Lived in Somerset (2000-2009/2012-Present)</a:t>
            </a:r>
          </a:p>
          <a:p>
            <a:r>
              <a:rPr lang="en-US" dirty="0" smtClean="0"/>
              <a:t>Lived In Tennessee (Birth-2000/2009-2012)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584200" y="60695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09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Environment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live in a single parent home with my Aunt. </a:t>
            </a:r>
          </a:p>
          <a:p>
            <a:r>
              <a:rPr lang="en-US" dirty="0" smtClean="0"/>
              <a:t>She’s my fathers older sister.</a:t>
            </a:r>
          </a:p>
          <a:p>
            <a:r>
              <a:rPr lang="en-US" dirty="0" smtClean="0"/>
              <a:t>I have 3 sisters (1 older and 2 younger)</a:t>
            </a:r>
          </a:p>
          <a:p>
            <a:r>
              <a:rPr lang="en-US" dirty="0" smtClean="0"/>
              <a:t>I have 1 brother (1 younger) 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>
            <a:off x="279400" y="5816600"/>
            <a:ext cx="1143508" cy="7376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5" name="Rectangle 4">
            <a:hlinkClick r:id="rId3" action="ppaction://hlinksldjump"/>
          </p:cNvPr>
          <p:cNvSpPr/>
          <p:nvPr/>
        </p:nvSpPr>
        <p:spPr>
          <a:xfrm>
            <a:off x="2095500" y="5816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3682492" y="5816600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7" name="Down Arrow 6">
            <a:hlinkClick r:id="rId5" action="ppaction://hlinksldjump"/>
          </p:cNvPr>
          <p:cNvSpPr/>
          <p:nvPr/>
        </p:nvSpPr>
        <p:spPr>
          <a:xfrm rot="10800000">
            <a:off x="11111484" y="58763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91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essence of 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Laid back</a:t>
            </a:r>
          </a:p>
          <a:p>
            <a:r>
              <a:rPr lang="en-US" dirty="0" smtClean="0"/>
              <a:t>Open to new ideas</a:t>
            </a:r>
          </a:p>
          <a:p>
            <a:r>
              <a:rPr lang="en-US" dirty="0" smtClean="0"/>
              <a:t>I like nature</a:t>
            </a:r>
          </a:p>
          <a:p>
            <a:r>
              <a:rPr lang="en-US" dirty="0" smtClean="0"/>
              <a:t>I love videos from YouTube (Especially gaming videos like live streams)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533400" y="60695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1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do I see myself after RVCC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Another collage Majoring in Digital Media</a:t>
            </a:r>
          </a:p>
          <a:p>
            <a:r>
              <a:rPr lang="en-US" dirty="0" smtClean="0"/>
              <a:t>More or less creating my own forms of media and or trying to learn new media formats that I have yet to use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571500" y="60695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331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Choose to take this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will help further my media knowledge</a:t>
            </a:r>
          </a:p>
          <a:p>
            <a:r>
              <a:rPr lang="en-US" dirty="0" smtClean="0"/>
              <a:t>Help advance things that I’ve barely dabbled into</a:t>
            </a:r>
          </a:p>
          <a:p>
            <a:r>
              <a:rPr lang="en-US" dirty="0" smtClean="0"/>
              <a:t>To get a sense of where media will be going in the to come years</a:t>
            </a:r>
            <a:endParaRPr lang="en-US" dirty="0"/>
          </a:p>
        </p:txBody>
      </p:sp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0800000">
            <a:off x="584200" y="606958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1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203</Words>
  <Application>Microsoft Office PowerPoint</Application>
  <PresentationFormat>Widescreen</PresentationFormat>
  <Paragraphs>39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Presentation:</vt:lpstr>
      <vt:lpstr>My name</vt:lpstr>
      <vt:lpstr>My activities </vt:lpstr>
      <vt:lpstr>Where I’m from</vt:lpstr>
      <vt:lpstr>Environment </vt:lpstr>
      <vt:lpstr>The essence of me </vt:lpstr>
      <vt:lpstr>Where do I see myself after RVCC</vt:lpstr>
      <vt:lpstr>Why I Choose to take this class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Rowe, Edward</dc:creator>
  <cp:lastModifiedBy>Rowe, Edward</cp:lastModifiedBy>
  <cp:revision>8</cp:revision>
  <dcterms:created xsi:type="dcterms:W3CDTF">2017-01-19T14:14:48Z</dcterms:created>
  <dcterms:modified xsi:type="dcterms:W3CDTF">2017-01-19T15:20:21Z</dcterms:modified>
</cp:coreProperties>
</file>